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handoutMasterIdLst>
    <p:handoutMasterId r:id="rId7"/>
  </p:handoutMasterIdLst>
  <p:sldIdLst>
    <p:sldId id="484" r:id="rId2"/>
    <p:sldId id="1898" r:id="rId3"/>
    <p:sldId id="1899" r:id="rId4"/>
    <p:sldId id="1900" r:id="rId5"/>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484"/>
            <p14:sldId id="1898"/>
            <p14:sldId id="1899"/>
            <p14:sldId id="19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71D"/>
    <a:srgbClr val="004050"/>
    <a:srgbClr val="F3622C"/>
    <a:srgbClr val="7F007D"/>
    <a:srgbClr val="FF004C"/>
    <a:srgbClr val="20D3FF"/>
    <a:srgbClr val="00EDB5"/>
    <a:srgbClr val="000000"/>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9" autoAdjust="0"/>
    <p:restoredTop sz="47344" autoAdjust="0"/>
  </p:normalViewPr>
  <p:slideViewPr>
    <p:cSldViewPr snapToGrid="0" snapToObjects="1" showGuides="1">
      <p:cViewPr varScale="1">
        <p:scale>
          <a:sx n="50" d="100"/>
          <a:sy n="50" d="100"/>
        </p:scale>
        <p:origin x="2784" y="168"/>
      </p:cViewPr>
      <p:guideLst/>
    </p:cSldViewPr>
  </p:slideViewPr>
  <p:notesTextViewPr>
    <p:cViewPr>
      <p:scale>
        <a:sx n="1" d="1"/>
        <a:sy n="1" d="1"/>
      </p:scale>
      <p:origin x="0" y="0"/>
    </p:cViewPr>
  </p:notesTextViewPr>
  <p:sorterViewPr>
    <p:cViewPr>
      <p:scale>
        <a:sx n="66" d="100"/>
        <a:sy n="66" d="100"/>
      </p:scale>
      <p:origin x="0" y="-388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23/07/2021</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23/07/2021</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 look the field of machine learning. We have emphasized the importance of some form of feedback to the system. </a:t>
            </a:r>
          </a:p>
          <a:p>
            <a:pPr marL="171450" indent="-171450">
              <a:buFont typeface="Arial" panose="020B0604020202020204" pitchFamily="34" charset="0"/>
              <a:buChar char="•"/>
            </a:pPr>
            <a:r>
              <a:rPr lang="en-GB" dirty="0"/>
              <a:t>With supervised learning the agent is provided with immediate feedback so that it knows at once if it has been correct. </a:t>
            </a:r>
          </a:p>
          <a:p>
            <a:pPr marL="171450" indent="-171450">
              <a:buFont typeface="Arial" panose="020B0604020202020204" pitchFamily="34" charset="0"/>
              <a:buChar char="•"/>
            </a:pPr>
            <a:r>
              <a:rPr lang="en-GB" dirty="0"/>
              <a:t>With unsupervised learning no feedback is provided while training is ongoing; however, eventually the agent will know if it is performing well.</a:t>
            </a:r>
          </a:p>
        </p:txBody>
      </p:sp>
      <p:sp>
        <p:nvSpPr>
          <p:cNvPr id="4" name="Slide Number Placeholder 3"/>
          <p:cNvSpPr>
            <a:spLocks noGrp="1"/>
          </p:cNvSpPr>
          <p:nvPr>
            <p:ph type="sldNum" sz="quarter" idx="10"/>
          </p:nvPr>
        </p:nvSpPr>
        <p:spPr/>
        <p:txBody>
          <a:bodyPr/>
          <a:lstStyle/>
          <a:p>
            <a:fld id="{8A4384D1-8F66-42D0-A412-5BE748C5039D}" type="slidenum">
              <a:rPr lang="en-GB" smtClean="0"/>
              <a:t>1</a:t>
            </a:fld>
            <a:endParaRPr lang="en-GB" dirty="0"/>
          </a:p>
        </p:txBody>
      </p:sp>
    </p:spTree>
    <p:extLst>
      <p:ext uri="{BB962C8B-B14F-4D97-AF65-F5344CB8AC3E}">
        <p14:creationId xmlns:p14="http://schemas.microsoft.com/office/powerpoint/2010/main" val="2681599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 (clicks are indicated by numbers)</a:t>
            </a:r>
          </a:p>
          <a:p>
            <a:endParaRPr lang="en-US" dirty="0"/>
          </a:p>
          <a:p>
            <a:r>
              <a:rPr lang="en-US" dirty="0"/>
              <a:t>Regression and Classification are both forms of </a:t>
            </a:r>
            <a:r>
              <a:rPr lang="en-US" i="1" dirty="0"/>
              <a:t>supervised</a:t>
            </a:r>
            <a:r>
              <a:rPr lang="en-US" i="0" dirty="0"/>
              <a:t> machine learning.</a:t>
            </a:r>
          </a:p>
          <a:p>
            <a:r>
              <a:rPr lang="en-US" i="0" dirty="0"/>
              <a:t>Now let's look at a form of </a:t>
            </a:r>
            <a:r>
              <a:rPr lang="en-US" i="1" dirty="0"/>
              <a:t>unsupervised</a:t>
            </a:r>
            <a:r>
              <a:rPr lang="en-US" i="0" dirty="0"/>
              <a:t> machine learning – clustering.</a:t>
            </a:r>
          </a:p>
          <a:p>
            <a:endParaRPr lang="en-US" i="0" dirty="0"/>
          </a:p>
          <a:p>
            <a:pPr marL="228600" indent="-228600">
              <a:buAutoNum type="arabicPeriod"/>
            </a:pPr>
            <a:r>
              <a:rPr lang="en-US" i="0" dirty="0"/>
              <a:t>Suppose we collect some observations of flowers, noting the height and number of petals for each sample. What we want to do is group flowers that are similar together, but we have no known label that we can use to train a model. </a:t>
            </a:r>
            <a:r>
              <a:rPr lang="en-US" i="1" dirty="0"/>
              <a:t>{A table of flower heights and petal counts is shown}</a:t>
            </a:r>
            <a:endParaRPr lang="en-US" i="0" dirty="0"/>
          </a:p>
          <a:p>
            <a:pPr marL="228600" indent="-228600">
              <a:buAutoNum type="arabicPeriod"/>
            </a:pPr>
            <a:r>
              <a:rPr lang="en-US" i="0" dirty="0"/>
              <a:t>Instead, we think of the </a:t>
            </a:r>
            <a:r>
              <a:rPr lang="en-US" i="1" dirty="0"/>
              <a:t>feature</a:t>
            </a:r>
            <a:r>
              <a:rPr lang="en-US" i="0" dirty="0"/>
              <a:t> values that we have as being coordinates on which we can plot the sample data points – in this case we have two features, height and petals, so we can plot them on a 2-dimensional grid like this. </a:t>
            </a:r>
            <a:r>
              <a:rPr lang="en-US" i="1" dirty="0"/>
              <a:t>{A grid is shown with flowers plotted for each height and petal count coordinate pair}</a:t>
            </a:r>
            <a:endParaRPr lang="en-US" i="0" dirty="0"/>
          </a:p>
          <a:p>
            <a:pPr marL="228600" indent="-228600">
              <a:buAutoNum type="arabicPeriod"/>
            </a:pPr>
            <a:r>
              <a:rPr lang="en-US" i="0" dirty="0"/>
              <a:t>Now we need to decide how many clusters we want to group the observations into. This value is generally referred to as K, and we simply assign K points at random locations on our grid like this. In this case, we've used a K value of 3; so we'll end up with 3 clusters. </a:t>
            </a:r>
            <a:r>
              <a:rPr lang="en-US" i="1" dirty="0"/>
              <a:t>{Three centroid points are plotted on the grid at random coordinates}</a:t>
            </a:r>
            <a:endParaRPr lang="en-US" i="0" dirty="0"/>
          </a:p>
          <a:p>
            <a:pPr marL="228600" indent="-228600">
              <a:buAutoNum type="arabicPeriod"/>
            </a:pPr>
            <a:r>
              <a:rPr lang="en-US" i="0" dirty="0"/>
              <a:t>Each of the K points we've plotted will be a </a:t>
            </a:r>
            <a:r>
              <a:rPr lang="en-US" i="1" dirty="0"/>
              <a:t>centroid</a:t>
            </a:r>
            <a:r>
              <a:rPr lang="en-US" i="0" dirty="0"/>
              <a:t> for a cluster, so we assign the sample data points to its nearest centroid. </a:t>
            </a:r>
            <a:r>
              <a:rPr lang="en-US" i="1" dirty="0"/>
              <a:t>{Three shaded cluster areas enclosing the flowers that are nearest to each randomly plotted centroid is added}</a:t>
            </a:r>
            <a:endParaRPr lang="en-US" i="0" dirty="0"/>
          </a:p>
          <a:p>
            <a:pPr marL="228600" indent="-228600">
              <a:buAutoNum type="arabicPeriod"/>
            </a:pPr>
            <a:r>
              <a:rPr lang="en-US" i="0" dirty="0"/>
              <a:t>Now we move each centroids to the middle of the points in its cluster – based on the </a:t>
            </a:r>
            <a:r>
              <a:rPr lang="en-US" i="1" dirty="0"/>
              <a:t>mean</a:t>
            </a:r>
            <a:r>
              <a:rPr lang="en-US" i="0" dirty="0"/>
              <a:t> distance. </a:t>
            </a:r>
            <a:r>
              <a:rPr lang="en-US" i="1" dirty="0"/>
              <a:t>{The centroid points are moved to the center of the flowers in their cluster}</a:t>
            </a:r>
          </a:p>
          <a:p>
            <a:pPr marL="228600" indent="-228600">
              <a:buAutoNum type="arabicPeriod"/>
            </a:pPr>
            <a:r>
              <a:rPr lang="en-US" i="0" dirty="0"/>
              <a:t>Now that the centroids have moved, some sample points might be nearer to a different centroid from the one they're currently allocated to; so we reallocate the samples to their nearest centroid. </a:t>
            </a:r>
            <a:r>
              <a:rPr lang="en-US" i="1" dirty="0"/>
              <a:t>{The cluster shapes are redrawn to reflect the flowers that are now closest to each centroid}</a:t>
            </a:r>
            <a:endParaRPr lang="en-US" i="0" dirty="0"/>
          </a:p>
          <a:p>
            <a:pPr marL="228600" indent="-228600">
              <a:buAutoNum type="arabicPeriod"/>
            </a:pPr>
            <a:r>
              <a:rPr lang="en-US" i="0" dirty="0"/>
              <a:t>And then we just repeat the process until the clusters are stable, or we reach a pre-determined maximum number of iterations. In this case, the clusters soon stabilize as well-separated groups of related flowers. </a:t>
            </a:r>
            <a:r>
              <a:rPr lang="en-US" i="1" dirty="0"/>
              <a:t>{The centroids are iteratively moved to the middle of their cluster and the clusters reallocated until a stable set of separated clusters is defined and the centroids are fixed in the middle of their flowers}</a:t>
            </a:r>
          </a:p>
          <a:p>
            <a:pPr marL="228600" indent="-228600">
              <a:buAutoNum type="arabicPeriod"/>
            </a:pPr>
            <a:endParaRPr lang="en-US" i="0" dirty="0"/>
          </a:p>
          <a:p>
            <a:pPr marL="0" indent="0">
              <a:buNone/>
            </a:pPr>
            <a:r>
              <a:rPr lang="en-US" i="0" dirty="0"/>
              <a:t>This clustering technique, which uses </a:t>
            </a:r>
            <a:r>
              <a:rPr lang="en-US" i="1" dirty="0"/>
              <a:t>K</a:t>
            </a:r>
            <a:r>
              <a:rPr lang="en-US" i="0" dirty="0"/>
              <a:t> centroids and moves them to the </a:t>
            </a:r>
            <a:r>
              <a:rPr lang="en-US" i="1" dirty="0"/>
              <a:t>mean</a:t>
            </a:r>
            <a:r>
              <a:rPr lang="en-US" i="0" dirty="0"/>
              <a:t> distance between their data points is known as K-Means clustering.</a:t>
            </a:r>
          </a:p>
          <a:p>
            <a:pPr marL="228600" indent="-228600">
              <a:buAutoNum type="arabicPeriod"/>
            </a:pPr>
            <a:endParaRPr lang="en-US" i="0" dirty="0"/>
          </a:p>
          <a:p>
            <a:endParaRPr lang="en-US" i="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7/23/21 8:00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27613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5:notes"/>
          <p:cNvSpPr txBox="1">
            <a:spLocks noGrp="1"/>
          </p:cNvSpPr>
          <p:nvPr>
            <p:ph type="body" idx="1"/>
          </p:nvPr>
        </p:nvSpPr>
        <p:spPr>
          <a:xfrm>
            <a:off x="570999" y="3952480"/>
            <a:ext cx="5716002" cy="54611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300"/>
              </a:spcBef>
              <a:spcAft>
                <a:spcPts val="300"/>
              </a:spcAft>
              <a:buSzPts val="1400"/>
              <a:buNone/>
            </a:pPr>
            <a:endParaRPr/>
          </a:p>
        </p:txBody>
      </p:sp>
      <p:sp>
        <p:nvSpPr>
          <p:cNvPr id="463" name="Google Shape;463;p45:notes"/>
          <p:cNvSpPr>
            <a:spLocks noGrp="1" noRot="1" noChangeAspect="1"/>
          </p:cNvSpPr>
          <p:nvPr>
            <p:ph type="sldImg" idx="2"/>
          </p:nvPr>
        </p:nvSpPr>
        <p:spPr>
          <a:xfrm>
            <a:off x="571500" y="581025"/>
            <a:ext cx="5715000" cy="3216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555454"/>
            </a:solidFill>
            <a:prstDash val="solid"/>
            <a:round/>
            <a:headEnd type="none" w="sm" len="sm"/>
            <a:tailEnd type="none" w="sm" len="sm"/>
          </a:ln>
        </p:spPr>
      </p:sp>
    </p:spTree>
    <p:extLst>
      <p:ext uri="{BB962C8B-B14F-4D97-AF65-F5344CB8AC3E}">
        <p14:creationId xmlns:p14="http://schemas.microsoft.com/office/powerpoint/2010/main" val="589858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6:notes"/>
          <p:cNvSpPr>
            <a:spLocks noGrp="1" noRot="1" noChangeAspect="1"/>
          </p:cNvSpPr>
          <p:nvPr>
            <p:ph type="sldImg" idx="2"/>
          </p:nvPr>
        </p:nvSpPr>
        <p:spPr>
          <a:xfrm>
            <a:off x="571500" y="581025"/>
            <a:ext cx="5715000" cy="3216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555454"/>
            </a:solidFill>
            <a:prstDash val="solid"/>
            <a:round/>
            <a:headEnd type="none" w="sm" len="sm"/>
            <a:tailEnd type="none" w="sm" len="sm"/>
          </a:ln>
        </p:spPr>
      </p:sp>
      <p:sp>
        <p:nvSpPr>
          <p:cNvPr id="471" name="Google Shape;471;p46:notes"/>
          <p:cNvSpPr txBox="1">
            <a:spLocks noGrp="1"/>
          </p:cNvSpPr>
          <p:nvPr>
            <p:ph type="body" idx="1"/>
          </p:nvPr>
        </p:nvSpPr>
        <p:spPr>
          <a:xfrm>
            <a:off x="570999" y="3952480"/>
            <a:ext cx="5716002" cy="54611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GB"/>
              <a:t>Another way to ask: when does the algorithm terminate? Or when does the repeating stop?</a:t>
            </a:r>
            <a:endParaRPr/>
          </a:p>
        </p:txBody>
      </p:sp>
      <p:sp>
        <p:nvSpPr>
          <p:cNvPr id="472" name="Google Shape;47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chemeClr val="dk1"/>
                </a:solidFill>
                <a:latin typeface="Quattrocento Sans"/>
                <a:ea typeface="Quattrocento Sans"/>
                <a:cs typeface="Quattrocento Sans"/>
                <a:sym typeface="Quattrocento Sans"/>
              </a:rPr>
              <a:t>4</a:t>
            </a:fld>
            <a:endParaRPr sz="1000" b="0"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168178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GB"/>
              <a:t>Click to 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GB"/>
              <a:t>Click to 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GB"/>
              <a:t>Click to 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396" y="1581392"/>
            <a:ext cx="10363200" cy="2040350"/>
          </a:xfrm>
          <a:prstGeom prst="rect">
            <a:avLst/>
          </a:prstGeom>
          <a:solidFill>
            <a:schemeClr val="bg1"/>
          </a:solidFill>
        </p:spPr>
        <p:txBody>
          <a:bodyPr anchor="b" anchorCtr="0"/>
          <a:lstStyle>
            <a:lvl1pPr algn="ctr">
              <a:lnSpc>
                <a:spcPct val="100000"/>
              </a:lnSpc>
              <a:spcBef>
                <a:spcPts val="1200"/>
              </a:spcBef>
              <a:defRPr sz="6000" b="0" baseline="0">
                <a:solidFill>
                  <a:schemeClr val="bg2">
                    <a:lumMod val="50000"/>
                  </a:schemeClr>
                </a:solidFill>
              </a:defRPr>
            </a:lvl1pPr>
          </a:lstStyle>
          <a:p>
            <a:r>
              <a:rPr lang="en-US" dirty="0"/>
              <a:t>Insert title</a:t>
            </a:r>
          </a:p>
        </p:txBody>
      </p:sp>
      <p:sp>
        <p:nvSpPr>
          <p:cNvPr id="5" name="Text Placeholder 3"/>
          <p:cNvSpPr>
            <a:spLocks noGrp="1"/>
          </p:cNvSpPr>
          <p:nvPr>
            <p:ph type="body" sz="quarter" idx="11" hasCustomPrompt="1"/>
          </p:nvPr>
        </p:nvSpPr>
        <p:spPr>
          <a:xfrm>
            <a:off x="914396" y="3774142"/>
            <a:ext cx="10363200" cy="439270"/>
          </a:xfrm>
          <a:prstGeom prst="rect">
            <a:avLst/>
          </a:prstGeom>
        </p:spPr>
        <p:txBody>
          <a:bodyPr/>
          <a:lstStyle>
            <a:lvl1pPr marL="0" indent="0" algn="ctr">
              <a:spcAft>
                <a:spcPts val="1200"/>
              </a:spcAft>
              <a:buNone/>
              <a:defRPr sz="2000" spc="300" baseline="0">
                <a:solidFill>
                  <a:schemeClr val="bg2">
                    <a:lumMod val="25000"/>
                  </a:schemeClr>
                </a:solidFill>
                <a:latin typeface="+mj-lt"/>
              </a:defRPr>
            </a:lvl1pPr>
            <a:lvl2pPr>
              <a:spcAft>
                <a:spcPts val="1200"/>
              </a:spcAft>
              <a:defRPr>
                <a:solidFill>
                  <a:schemeClr val="tx1">
                    <a:lumMod val="50000"/>
                    <a:lumOff val="50000"/>
                  </a:schemeClr>
                </a:solidFill>
              </a:defRPr>
            </a:lvl2pPr>
            <a:lvl3pPr>
              <a:spcAft>
                <a:spcPts val="1200"/>
              </a:spcAft>
              <a:defRPr>
                <a:solidFill>
                  <a:schemeClr val="tx1">
                    <a:lumMod val="50000"/>
                    <a:lumOff val="50000"/>
                  </a:schemeClr>
                </a:solidFill>
              </a:defRPr>
            </a:lvl3pPr>
            <a:lvl4pPr>
              <a:spcAft>
                <a:spcPts val="1200"/>
              </a:spcAft>
              <a:defRPr>
                <a:solidFill>
                  <a:schemeClr val="tx1">
                    <a:lumMod val="50000"/>
                    <a:lumOff val="50000"/>
                  </a:schemeClr>
                </a:solidFill>
              </a:defRPr>
            </a:lvl4pPr>
            <a:lvl5pPr>
              <a:spcAft>
                <a:spcPts val="1200"/>
              </a:spcAft>
              <a:defRPr>
                <a:solidFill>
                  <a:schemeClr val="tx1">
                    <a:lumMod val="50000"/>
                    <a:lumOff val="50000"/>
                  </a:schemeClr>
                </a:solidFill>
              </a:defRPr>
            </a:lvl5pPr>
          </a:lstStyle>
          <a:p>
            <a:pPr lvl="0"/>
            <a:r>
              <a:rPr lang="en-US" dirty="0"/>
              <a:t>INSERT SUBTITLE / PRESENTER NAME IN CAPS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4356" y="6010484"/>
            <a:ext cx="723280" cy="381877"/>
          </a:xfrm>
          <a:prstGeom prst="rect">
            <a:avLst/>
          </a:prstGeom>
        </p:spPr>
      </p:pic>
    </p:spTree>
    <p:extLst>
      <p:ext uri="{BB962C8B-B14F-4D97-AF65-F5344CB8AC3E}">
        <p14:creationId xmlns:p14="http://schemas.microsoft.com/office/powerpoint/2010/main" val="2673472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2" y="1240172"/>
            <a:ext cx="9483119" cy="520262"/>
          </a:xfrm>
        </p:spPr>
        <p:txBody>
          <a:bodyPr/>
          <a:lstStyle>
            <a:lvl1pPr marL="0" indent="0">
              <a:lnSpc>
                <a:spcPct val="90000"/>
              </a:lnSpc>
              <a:spcAft>
                <a:spcPts val="0"/>
              </a:spcAft>
              <a:buFont typeface="Arial" panose="020B0604020202020204" pitchFamily="34" charset="0"/>
              <a:buNone/>
              <a:defRPr sz="3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2" y="2102266"/>
            <a:ext cx="9483117" cy="4376323"/>
          </a:xfrm>
        </p:spPr>
        <p:txBody>
          <a:bodyPr/>
          <a:lstStyle>
            <a:lvl1pPr marL="0" indent="0">
              <a:buFont typeface="Arial" panose="020B0604020202020204" pitchFamily="34" charset="0"/>
              <a:buNone/>
              <a:defRPr/>
            </a:lvl1pPr>
            <a:lvl2pPr marL="128588" indent="-128588">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383834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A Template_Main Slide">
  <p:cSld name="QA Template_Main Slide">
    <p:spTree>
      <p:nvGrpSpPr>
        <p:cNvPr id="1" name="Shape 14"/>
        <p:cNvGrpSpPr/>
        <p:nvPr/>
      </p:nvGrpSpPr>
      <p:grpSpPr>
        <a:xfrm>
          <a:off x="0" y="0"/>
          <a:ext cx="0" cy="0"/>
          <a:chOff x="0" y="0"/>
          <a:chExt cx="0" cy="0"/>
        </a:xfrm>
      </p:grpSpPr>
      <p:sp>
        <p:nvSpPr>
          <p:cNvPr id="15" name="Google Shape;15;p89"/>
          <p:cNvSpPr txBox="1">
            <a:spLocks noGrp="1"/>
          </p:cNvSpPr>
          <p:nvPr>
            <p:ph type="body" idx="1"/>
          </p:nvPr>
        </p:nvSpPr>
        <p:spPr>
          <a:xfrm>
            <a:off x="414000" y="1929600"/>
            <a:ext cx="11404800" cy="4546800"/>
          </a:xfrm>
          <a:prstGeom prst="rect">
            <a:avLst/>
          </a:prstGeom>
          <a:noFill/>
          <a:ln>
            <a:noFill/>
          </a:ln>
        </p:spPr>
        <p:txBody>
          <a:bodyPr spcFirstLastPara="1" wrap="square" lIns="91425" tIns="45700" rIns="91425" bIns="45700" anchor="t" anchorCtr="0">
            <a:normAutofit/>
          </a:bodyPr>
          <a:lstStyle>
            <a:lvl1pPr marL="342900" lvl="0" indent="-266700" algn="l">
              <a:lnSpc>
                <a:spcPct val="100000"/>
              </a:lnSpc>
              <a:spcBef>
                <a:spcPts val="450"/>
              </a:spcBef>
              <a:spcAft>
                <a:spcPts val="0"/>
              </a:spcAft>
              <a:buClr>
                <a:schemeClr val="dk1"/>
              </a:buClr>
              <a:buSzPts val="2000"/>
              <a:buFont typeface="Arial"/>
              <a:buChar char="•"/>
              <a:defRPr sz="1500" b="0">
                <a:latin typeface="Quattrocento Sans"/>
                <a:ea typeface="Quattrocento Sans"/>
                <a:cs typeface="Quattrocento Sans"/>
                <a:sym typeface="Quattrocento Sans"/>
              </a:defRPr>
            </a:lvl1pPr>
            <a:lvl2pPr marL="685800" lvl="1" indent="-257175" algn="l">
              <a:lnSpc>
                <a:spcPct val="100000"/>
              </a:lnSpc>
              <a:spcBef>
                <a:spcPts val="450"/>
              </a:spcBef>
              <a:spcAft>
                <a:spcPts val="0"/>
              </a:spcAft>
              <a:buClr>
                <a:schemeClr val="dk1"/>
              </a:buClr>
              <a:buSzPts val="1800"/>
              <a:buFont typeface="Arial"/>
              <a:buChar char="•"/>
              <a:defRPr sz="1350">
                <a:latin typeface="Quattrocento Sans"/>
                <a:ea typeface="Quattrocento Sans"/>
                <a:cs typeface="Quattrocento Sans"/>
                <a:sym typeface="Quattrocento Sans"/>
              </a:defRPr>
            </a:lvl2pPr>
            <a:lvl3pPr marL="1028700" lvl="2" indent="-257175" algn="l">
              <a:lnSpc>
                <a:spcPct val="100000"/>
              </a:lnSpc>
              <a:spcBef>
                <a:spcPts val="450"/>
              </a:spcBef>
              <a:spcAft>
                <a:spcPts val="0"/>
              </a:spcAft>
              <a:buClr>
                <a:schemeClr val="dk1"/>
              </a:buClr>
              <a:buSzPts val="1800"/>
              <a:buFont typeface="Arial"/>
              <a:buChar char="•"/>
              <a:defRPr sz="1350">
                <a:latin typeface="Quattrocento Sans"/>
                <a:ea typeface="Quattrocento Sans"/>
                <a:cs typeface="Quattrocento Sans"/>
                <a:sym typeface="Quattrocento Sans"/>
              </a:defRPr>
            </a:lvl3pPr>
            <a:lvl4pPr marL="1371600" lvl="3" indent="-257175" algn="l">
              <a:lnSpc>
                <a:spcPct val="100000"/>
              </a:lnSpc>
              <a:spcBef>
                <a:spcPts val="450"/>
              </a:spcBef>
              <a:spcAft>
                <a:spcPts val="0"/>
              </a:spcAft>
              <a:buClr>
                <a:schemeClr val="dk1"/>
              </a:buClr>
              <a:buSzPts val="1800"/>
              <a:buFont typeface="Arial"/>
              <a:buChar char="•"/>
              <a:defRPr sz="1350">
                <a:latin typeface="Quattrocento Sans"/>
                <a:ea typeface="Quattrocento Sans"/>
                <a:cs typeface="Quattrocento Sans"/>
                <a:sym typeface="Quattrocento Sans"/>
              </a:defRPr>
            </a:lvl4pPr>
            <a:lvl5pPr marL="1714500" lvl="4" indent="-257175" algn="l">
              <a:lnSpc>
                <a:spcPct val="100000"/>
              </a:lnSpc>
              <a:spcBef>
                <a:spcPts val="450"/>
              </a:spcBef>
              <a:spcAft>
                <a:spcPts val="0"/>
              </a:spcAft>
              <a:buClr>
                <a:schemeClr val="dk1"/>
              </a:buClr>
              <a:buSzPts val="1800"/>
              <a:buFont typeface="Arial"/>
              <a:buChar char="•"/>
              <a:defRPr sz="1350">
                <a:latin typeface="Quattrocento Sans"/>
                <a:ea typeface="Quattrocento Sans"/>
                <a:cs typeface="Quattrocento Sans"/>
                <a:sym typeface="Quattrocento Sans"/>
              </a:defRPr>
            </a:lvl5pPr>
            <a:lvl6pPr marL="2057400" lvl="5" indent="-257175" algn="l">
              <a:lnSpc>
                <a:spcPct val="100000"/>
              </a:lnSpc>
              <a:spcBef>
                <a:spcPts val="450"/>
              </a:spcBef>
              <a:spcAft>
                <a:spcPts val="0"/>
              </a:spcAft>
              <a:buClr>
                <a:schemeClr val="dk1"/>
              </a:buClr>
              <a:buSzPts val="1800"/>
              <a:buChar char="•"/>
              <a:defRPr/>
            </a:lvl6pPr>
            <a:lvl7pPr marL="2400300" lvl="6" indent="-257175" algn="l">
              <a:lnSpc>
                <a:spcPct val="100000"/>
              </a:lnSpc>
              <a:spcBef>
                <a:spcPts val="270"/>
              </a:spcBef>
              <a:spcAft>
                <a:spcPts val="0"/>
              </a:spcAft>
              <a:buClr>
                <a:schemeClr val="dk1"/>
              </a:buClr>
              <a:buSzPts val="1800"/>
              <a:buChar char="•"/>
              <a:defRPr/>
            </a:lvl7pPr>
            <a:lvl8pPr marL="2743200" lvl="7" indent="-257175" algn="l">
              <a:lnSpc>
                <a:spcPct val="100000"/>
              </a:lnSpc>
              <a:spcBef>
                <a:spcPts val="270"/>
              </a:spcBef>
              <a:spcAft>
                <a:spcPts val="0"/>
              </a:spcAft>
              <a:buClr>
                <a:schemeClr val="dk1"/>
              </a:buClr>
              <a:buSzPts val="1800"/>
              <a:buChar char="•"/>
              <a:defRPr/>
            </a:lvl8pPr>
            <a:lvl9pPr marL="3086100" lvl="8" indent="-257175" algn="l">
              <a:lnSpc>
                <a:spcPct val="100000"/>
              </a:lnSpc>
              <a:spcBef>
                <a:spcPts val="270"/>
              </a:spcBef>
              <a:spcAft>
                <a:spcPts val="0"/>
              </a:spcAft>
              <a:buClr>
                <a:schemeClr val="dk1"/>
              </a:buClr>
              <a:buSzPts val="1800"/>
              <a:buChar char="•"/>
              <a:defRPr/>
            </a:lvl9pPr>
          </a:lstStyle>
          <a:p>
            <a:endParaRPr/>
          </a:p>
        </p:txBody>
      </p:sp>
      <p:sp>
        <p:nvSpPr>
          <p:cNvPr id="16" name="Google Shape;16;p89"/>
          <p:cNvSpPr txBox="1"/>
          <p:nvPr/>
        </p:nvSpPr>
        <p:spPr>
          <a:xfrm>
            <a:off x="9061491" y="6492908"/>
            <a:ext cx="2844800" cy="365125"/>
          </a:xfrm>
          <a:prstGeom prst="rect">
            <a:avLst/>
          </a:prstGeom>
          <a:noFill/>
          <a:ln>
            <a:noFill/>
          </a:ln>
        </p:spPr>
        <p:txBody>
          <a:bodyPr spcFirstLastPara="1" wrap="square" lIns="68569" tIns="34275" rIns="68569" bIns="34275" anchor="ctr" anchorCtr="0">
            <a:noAutofit/>
          </a:bodyPr>
          <a:lstStyle/>
          <a:p>
            <a:pPr marL="0" marR="0" lvl="0" indent="0" algn="r" rtl="0">
              <a:lnSpc>
                <a:spcPct val="100000"/>
              </a:lnSpc>
              <a:spcBef>
                <a:spcPts val="0"/>
              </a:spcBef>
              <a:spcAft>
                <a:spcPts val="0"/>
              </a:spcAft>
              <a:buClr>
                <a:srgbClr val="0070C0"/>
              </a:buClr>
              <a:buSzPts val="1000"/>
              <a:buFont typeface="Quattrocento Sans"/>
              <a:buNone/>
            </a:pPr>
            <a:fld id="{00000000-1234-1234-1234-123412341234}" type="slidenum">
              <a:rPr lang="en-GB" sz="750" b="0" i="0" u="none" strike="noStrike" cap="none">
                <a:solidFill>
                  <a:srgbClr val="0070C0"/>
                </a:solidFill>
                <a:latin typeface="Quattrocento Sans"/>
                <a:ea typeface="Quattrocento Sans"/>
                <a:cs typeface="Quattrocento Sans"/>
                <a:sym typeface="Quattrocento Sans"/>
              </a:rPr>
              <a:pPr marL="0" marR="0" lvl="0" indent="0" algn="r" rtl="0">
                <a:lnSpc>
                  <a:spcPct val="100000"/>
                </a:lnSpc>
                <a:spcBef>
                  <a:spcPts val="0"/>
                </a:spcBef>
                <a:spcAft>
                  <a:spcPts val="0"/>
                </a:spcAft>
                <a:buClr>
                  <a:srgbClr val="0070C0"/>
                </a:buClr>
                <a:buSzPts val="1000"/>
                <a:buFont typeface="Quattrocento Sans"/>
                <a:buNone/>
              </a:pPr>
              <a:t>‹#›</a:t>
            </a:fld>
            <a:endParaRPr sz="750" b="0" i="0" u="none" strike="noStrike" cap="none">
              <a:solidFill>
                <a:srgbClr val="0070C0"/>
              </a:solidFill>
              <a:latin typeface="Quattrocento Sans"/>
              <a:ea typeface="Quattrocento Sans"/>
              <a:cs typeface="Quattrocento Sans"/>
              <a:sym typeface="Quattrocento Sans"/>
            </a:endParaRPr>
          </a:p>
        </p:txBody>
      </p:sp>
      <p:sp>
        <p:nvSpPr>
          <p:cNvPr id="17" name="Google Shape;17;p89"/>
          <p:cNvSpPr txBox="1">
            <a:spLocks noGrp="1"/>
          </p:cNvSpPr>
          <p:nvPr>
            <p:ph type="title"/>
          </p:nvPr>
        </p:nvSpPr>
        <p:spPr>
          <a:xfrm>
            <a:off x="414000" y="1036800"/>
            <a:ext cx="9126000" cy="626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0519C"/>
              </a:buClr>
              <a:buSzPts val="3600"/>
              <a:buFont typeface="Quattrocento Sans"/>
              <a:buNone/>
              <a:defRPr>
                <a:solidFill>
                  <a:srgbClr val="00519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61933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defRPr>
            </a:lvl1pPr>
            <a:lvl2pPr marL="742950" indent="-285750">
              <a:spcAft>
                <a:spcPts val="800"/>
              </a:spcAft>
              <a:buClr>
                <a:schemeClr val="tx1"/>
              </a:buClr>
              <a:buFont typeface="Arial" panose="020B0604020202020204" pitchFamily="34" charset="0"/>
              <a:buChar char="•"/>
              <a:defRPr sz="1800" baseline="0">
                <a:latin typeface="+mn-lt"/>
              </a:defRPr>
            </a:lvl2pPr>
            <a:lvl3pPr marL="1143000" indent="-228600">
              <a:spcAft>
                <a:spcPts val="800"/>
              </a:spcAft>
              <a:buClr>
                <a:schemeClr val="tx1"/>
              </a:buClr>
              <a:buFont typeface="Arial" panose="020B0604020202020204" pitchFamily="34" charset="0"/>
              <a:buChar char="•"/>
              <a:defRPr sz="1800" baseline="0">
                <a:latin typeface="+mn-lt"/>
              </a:defRPr>
            </a:lvl3pPr>
            <a:lvl4pPr marL="1600200" indent="-228600">
              <a:spcAft>
                <a:spcPts val="800"/>
              </a:spcAft>
              <a:buClr>
                <a:schemeClr val="tx1"/>
              </a:buClr>
              <a:buFont typeface="Arial" panose="020B0604020202020204" pitchFamily="34" charset="0"/>
              <a:buChar char="•"/>
              <a:defRPr sz="1800" baseline="0">
                <a:latin typeface="+mn-lt"/>
              </a:defRPr>
            </a:lvl4pPr>
            <a:lvl5pPr marL="2057400" indent="-228600">
              <a:spcAft>
                <a:spcPts val="800"/>
              </a:spcAft>
              <a:buClr>
                <a:schemeClr val="tx1"/>
              </a:buClr>
              <a:buFont typeface="Arial" panose="020B0604020202020204" pitchFamily="34" charset="0"/>
              <a:buChar char="•"/>
              <a:defRPr sz="18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40997501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217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GB"/>
              <a:t>Click to 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691" r:id="rId25"/>
    <p:sldLayoutId id="2147483698" r:id="rId26"/>
    <p:sldLayoutId id="2147483689" r:id="rId27"/>
    <p:sldLayoutId id="2147483692" r:id="rId28"/>
    <p:sldLayoutId id="2147483650" r:id="rId29"/>
    <p:sldLayoutId id="2147483693" r:id="rId30"/>
    <p:sldLayoutId id="2147483660" r:id="rId31"/>
    <p:sldLayoutId id="2147483719" r:id="rId32"/>
    <p:sldLayoutId id="2147483723" r:id="rId33"/>
    <p:sldLayoutId id="2147483725" r:id="rId34"/>
    <p:sldLayoutId id="2147483726" r:id="rId35"/>
    <p:sldLayoutId id="2147483728" r:id="rId36"/>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40"/>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40"/>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40"/>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40"/>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40"/>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2.xml"/><Relationship Id="rId16" Type="http://schemas.openxmlformats.org/officeDocument/2006/relationships/image" Target="../media/image44.svg"/><Relationship Id="rId1" Type="http://schemas.openxmlformats.org/officeDocument/2006/relationships/slideLayout" Target="../slideLayouts/slideLayout36.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05AB22-E5A4-440A-88E8-7A62DFEC0EDF}"/>
              </a:ext>
            </a:extLst>
          </p:cNvPr>
          <p:cNvSpPr>
            <a:spLocks noGrp="1"/>
          </p:cNvSpPr>
          <p:nvPr>
            <p:ph type="ctrTitle"/>
          </p:nvPr>
        </p:nvSpPr>
        <p:spPr>
          <a:xfrm>
            <a:off x="384785" y="2322726"/>
            <a:ext cx="6596062" cy="2431485"/>
          </a:xfrm>
        </p:spPr>
        <p:txBody>
          <a:bodyPr anchor="b">
            <a:normAutofit/>
          </a:bodyPr>
          <a:lstStyle/>
          <a:p>
            <a:r>
              <a:rPr lang="en-GB" dirty="0"/>
              <a:t>Machine Learning </a:t>
            </a:r>
          </a:p>
        </p:txBody>
      </p:sp>
      <p:sp>
        <p:nvSpPr>
          <p:cNvPr id="8" name="Text Placeholder 2">
            <a:extLst>
              <a:ext uri="{FF2B5EF4-FFF2-40B4-BE49-F238E27FC236}">
                <a16:creationId xmlns:a16="http://schemas.microsoft.com/office/drawing/2014/main" id="{2499682A-3531-425F-8664-1D7892F29408}"/>
              </a:ext>
            </a:extLst>
          </p:cNvPr>
          <p:cNvSpPr>
            <a:spLocks noGrp="1"/>
          </p:cNvSpPr>
          <p:nvPr>
            <p:ph type="body" sz="quarter" idx="10"/>
          </p:nvPr>
        </p:nvSpPr>
        <p:spPr>
          <a:xfrm>
            <a:off x="376237" y="5768975"/>
            <a:ext cx="6604609" cy="709613"/>
          </a:xfrm>
        </p:spPr>
        <p:txBody>
          <a:bodyPr/>
          <a:lstStyle/>
          <a:p>
            <a:endParaRPr lang="en-US"/>
          </a:p>
        </p:txBody>
      </p:sp>
    </p:spTree>
    <p:extLst>
      <p:ext uri="{BB962C8B-B14F-4D97-AF65-F5344CB8AC3E}">
        <p14:creationId xmlns:p14="http://schemas.microsoft.com/office/powerpoint/2010/main" val="2370120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CBA7F6D3-7B67-4678-B138-3836048D379E}"/>
              </a:ext>
            </a:extLst>
          </p:cNvPr>
          <p:cNvGraphicFramePr>
            <a:graphicFrameLocks noGrp="1"/>
          </p:cNvGraphicFramePr>
          <p:nvPr/>
        </p:nvGraphicFramePr>
        <p:xfrm>
          <a:off x="1151433" y="1300536"/>
          <a:ext cx="2951019" cy="4806970"/>
        </p:xfrm>
        <a:graphic>
          <a:graphicData uri="http://schemas.openxmlformats.org/drawingml/2006/table">
            <a:tbl>
              <a:tblPr firstRow="1" bandRow="1">
                <a:tableStyleId>{5940675A-B579-460E-94D1-54222C63F5DA}</a:tableStyleId>
              </a:tblPr>
              <a:tblGrid>
                <a:gridCol w="983673">
                  <a:extLst>
                    <a:ext uri="{9D8B030D-6E8A-4147-A177-3AD203B41FA5}">
                      <a16:colId xmlns:a16="http://schemas.microsoft.com/office/drawing/2014/main" val="2191130923"/>
                    </a:ext>
                  </a:extLst>
                </a:gridCol>
                <a:gridCol w="983673">
                  <a:extLst>
                    <a:ext uri="{9D8B030D-6E8A-4147-A177-3AD203B41FA5}">
                      <a16:colId xmlns:a16="http://schemas.microsoft.com/office/drawing/2014/main" val="2861135263"/>
                    </a:ext>
                  </a:extLst>
                </a:gridCol>
                <a:gridCol w="983673">
                  <a:extLst>
                    <a:ext uri="{9D8B030D-6E8A-4147-A177-3AD203B41FA5}">
                      <a16:colId xmlns:a16="http://schemas.microsoft.com/office/drawing/2014/main" val="3800788712"/>
                    </a:ext>
                  </a:extLst>
                </a:gridCol>
              </a:tblGrid>
              <a:tr h="686710">
                <a:tc>
                  <a:txBody>
                    <a:bodyPr/>
                    <a:lstStyle/>
                    <a:p>
                      <a:endParaRPr lang="en-US"/>
                    </a:p>
                  </a:txBody>
                  <a:tcPr>
                    <a:solidFill>
                      <a:srgbClr val="0078D4"/>
                    </a:solidFill>
                  </a:tcPr>
                </a:tc>
                <a:tc>
                  <a:txBody>
                    <a:bodyPr/>
                    <a:lstStyle/>
                    <a:p>
                      <a:endParaRPr lang="en-US">
                        <a:solidFill>
                          <a:schemeClr val="bg1"/>
                        </a:solidFill>
                      </a:endParaRPr>
                    </a:p>
                  </a:txBody>
                  <a:tcPr>
                    <a:solidFill>
                      <a:srgbClr val="0078D4"/>
                    </a:solidFill>
                  </a:tcPr>
                </a:tc>
                <a:tc>
                  <a:txBody>
                    <a:bodyPr/>
                    <a:lstStyle/>
                    <a:p>
                      <a:endParaRPr lang="en-US">
                        <a:solidFill>
                          <a:schemeClr val="bg1"/>
                        </a:solidFill>
                      </a:endParaRPr>
                    </a:p>
                  </a:txBody>
                  <a:tcPr>
                    <a:solidFill>
                      <a:srgbClr val="0078D4"/>
                    </a:solidFill>
                  </a:tcPr>
                </a:tc>
                <a:extLst>
                  <a:ext uri="{0D108BD9-81ED-4DB2-BD59-A6C34878D82A}">
                    <a16:rowId xmlns:a16="http://schemas.microsoft.com/office/drawing/2014/main" val="1346192477"/>
                  </a:ext>
                </a:extLst>
              </a:tr>
              <a:tr h="686710">
                <a:tc>
                  <a:txBody>
                    <a:bodyPr/>
                    <a:lstStyle/>
                    <a:p>
                      <a:endParaRPr lang="en-US"/>
                    </a:p>
                  </a:txBody>
                  <a:tcPr/>
                </a:tc>
                <a:tc>
                  <a:txBody>
                    <a:bodyPr/>
                    <a:lstStyle/>
                    <a:p>
                      <a:pPr algn="ctr"/>
                      <a:r>
                        <a:rPr lang="en-US" sz="2800"/>
                        <a:t>6</a:t>
                      </a:r>
                    </a:p>
                  </a:txBody>
                  <a:tcPr anchor="ctr"/>
                </a:tc>
                <a:tc>
                  <a:txBody>
                    <a:bodyPr/>
                    <a:lstStyle/>
                    <a:p>
                      <a:pPr algn="ctr"/>
                      <a:r>
                        <a:rPr lang="en-US" sz="2800"/>
                        <a:t>3</a:t>
                      </a:r>
                    </a:p>
                  </a:txBody>
                  <a:tcPr anchor="ctr"/>
                </a:tc>
                <a:extLst>
                  <a:ext uri="{0D108BD9-81ED-4DB2-BD59-A6C34878D82A}">
                    <a16:rowId xmlns:a16="http://schemas.microsoft.com/office/drawing/2014/main" val="1708467768"/>
                  </a:ext>
                </a:extLst>
              </a:tr>
              <a:tr h="686710">
                <a:tc>
                  <a:txBody>
                    <a:bodyPr/>
                    <a:lstStyle/>
                    <a:p>
                      <a:endParaRPr lang="en-US"/>
                    </a:p>
                  </a:txBody>
                  <a:tcPr/>
                </a:tc>
                <a:tc>
                  <a:txBody>
                    <a:bodyPr/>
                    <a:lstStyle/>
                    <a:p>
                      <a:pPr algn="ctr"/>
                      <a:r>
                        <a:rPr lang="en-US" sz="2800"/>
                        <a:t>5</a:t>
                      </a:r>
                    </a:p>
                  </a:txBody>
                  <a:tcPr anchor="ctr"/>
                </a:tc>
                <a:tc>
                  <a:txBody>
                    <a:bodyPr/>
                    <a:lstStyle/>
                    <a:p>
                      <a:pPr algn="ctr"/>
                      <a:r>
                        <a:rPr lang="en-US" sz="2800"/>
                        <a:t>3</a:t>
                      </a:r>
                    </a:p>
                  </a:txBody>
                  <a:tcPr anchor="ctr"/>
                </a:tc>
                <a:extLst>
                  <a:ext uri="{0D108BD9-81ED-4DB2-BD59-A6C34878D82A}">
                    <a16:rowId xmlns:a16="http://schemas.microsoft.com/office/drawing/2014/main" val="151053799"/>
                  </a:ext>
                </a:extLst>
              </a:tr>
              <a:tr h="686710">
                <a:tc>
                  <a:txBody>
                    <a:bodyPr/>
                    <a:lstStyle/>
                    <a:p>
                      <a:endParaRPr lang="en-US"/>
                    </a:p>
                  </a:txBody>
                  <a:tcPr/>
                </a:tc>
                <a:tc>
                  <a:txBody>
                    <a:bodyPr/>
                    <a:lstStyle/>
                    <a:p>
                      <a:pPr algn="ctr"/>
                      <a:r>
                        <a:rPr lang="en-US" sz="2800"/>
                        <a:t>2</a:t>
                      </a:r>
                    </a:p>
                  </a:txBody>
                  <a:tcPr anchor="ctr"/>
                </a:tc>
                <a:tc>
                  <a:txBody>
                    <a:bodyPr/>
                    <a:lstStyle/>
                    <a:p>
                      <a:pPr algn="ctr"/>
                      <a:r>
                        <a:rPr lang="en-US" sz="2800"/>
                        <a:t>3</a:t>
                      </a:r>
                    </a:p>
                  </a:txBody>
                  <a:tcPr anchor="ctr"/>
                </a:tc>
                <a:extLst>
                  <a:ext uri="{0D108BD9-81ED-4DB2-BD59-A6C34878D82A}">
                    <a16:rowId xmlns:a16="http://schemas.microsoft.com/office/drawing/2014/main" val="3650558588"/>
                  </a:ext>
                </a:extLst>
              </a:tr>
              <a:tr h="686710">
                <a:tc>
                  <a:txBody>
                    <a:bodyPr/>
                    <a:lstStyle/>
                    <a:p>
                      <a:endParaRPr lang="en-US"/>
                    </a:p>
                  </a:txBody>
                  <a:tcPr/>
                </a:tc>
                <a:tc>
                  <a:txBody>
                    <a:bodyPr/>
                    <a:lstStyle/>
                    <a:p>
                      <a:pPr algn="ctr"/>
                      <a:r>
                        <a:rPr lang="en-US" sz="2800"/>
                        <a:t>1</a:t>
                      </a:r>
                    </a:p>
                  </a:txBody>
                  <a:tcPr anchor="ctr"/>
                </a:tc>
                <a:tc>
                  <a:txBody>
                    <a:bodyPr/>
                    <a:lstStyle/>
                    <a:p>
                      <a:pPr algn="ctr"/>
                      <a:r>
                        <a:rPr lang="en-US" sz="2800"/>
                        <a:t>3</a:t>
                      </a:r>
                    </a:p>
                  </a:txBody>
                  <a:tcPr anchor="ctr"/>
                </a:tc>
                <a:extLst>
                  <a:ext uri="{0D108BD9-81ED-4DB2-BD59-A6C34878D82A}">
                    <a16:rowId xmlns:a16="http://schemas.microsoft.com/office/drawing/2014/main" val="3354592381"/>
                  </a:ext>
                </a:extLst>
              </a:tr>
              <a:tr h="686710">
                <a:tc>
                  <a:txBody>
                    <a:bodyPr/>
                    <a:lstStyle/>
                    <a:p>
                      <a:endParaRPr lang="en-US"/>
                    </a:p>
                  </a:txBody>
                  <a:tcPr/>
                </a:tc>
                <a:tc>
                  <a:txBody>
                    <a:bodyPr/>
                    <a:lstStyle/>
                    <a:p>
                      <a:pPr algn="ctr"/>
                      <a:r>
                        <a:rPr lang="en-US" sz="2800"/>
                        <a:t>3</a:t>
                      </a:r>
                    </a:p>
                  </a:txBody>
                  <a:tcPr anchor="ctr"/>
                </a:tc>
                <a:tc>
                  <a:txBody>
                    <a:bodyPr/>
                    <a:lstStyle/>
                    <a:p>
                      <a:pPr algn="ctr"/>
                      <a:r>
                        <a:rPr lang="en-US" sz="2800"/>
                        <a:t>8</a:t>
                      </a:r>
                    </a:p>
                  </a:txBody>
                  <a:tcPr anchor="ctr"/>
                </a:tc>
                <a:extLst>
                  <a:ext uri="{0D108BD9-81ED-4DB2-BD59-A6C34878D82A}">
                    <a16:rowId xmlns:a16="http://schemas.microsoft.com/office/drawing/2014/main" val="4214214232"/>
                  </a:ext>
                </a:extLst>
              </a:tr>
              <a:tr h="686710">
                <a:tc>
                  <a:txBody>
                    <a:bodyPr/>
                    <a:lstStyle/>
                    <a:p>
                      <a:endParaRPr lang="en-US"/>
                    </a:p>
                  </a:txBody>
                  <a:tcPr/>
                </a:tc>
                <a:tc>
                  <a:txBody>
                    <a:bodyPr/>
                    <a:lstStyle/>
                    <a:p>
                      <a:pPr algn="ctr"/>
                      <a:r>
                        <a:rPr lang="en-US" sz="2800"/>
                        <a:t>4</a:t>
                      </a:r>
                    </a:p>
                  </a:txBody>
                  <a:tcPr anchor="ctr"/>
                </a:tc>
                <a:tc>
                  <a:txBody>
                    <a:bodyPr/>
                    <a:lstStyle/>
                    <a:p>
                      <a:pPr algn="ctr"/>
                      <a:r>
                        <a:rPr lang="en-US" sz="2800"/>
                        <a:t>8</a:t>
                      </a:r>
                    </a:p>
                  </a:txBody>
                  <a:tcPr anchor="ctr"/>
                </a:tc>
                <a:extLst>
                  <a:ext uri="{0D108BD9-81ED-4DB2-BD59-A6C34878D82A}">
                    <a16:rowId xmlns:a16="http://schemas.microsoft.com/office/drawing/2014/main" val="2757194175"/>
                  </a:ext>
                </a:extLst>
              </a:tr>
            </a:tbl>
          </a:graphicData>
        </a:graphic>
      </p:graphicFrame>
      <p:sp>
        <p:nvSpPr>
          <p:cNvPr id="3" name="Title 2">
            <a:extLst>
              <a:ext uri="{FF2B5EF4-FFF2-40B4-BE49-F238E27FC236}">
                <a16:creationId xmlns:a16="http://schemas.microsoft.com/office/drawing/2014/main" id="{8D7072A6-E8CA-4FAB-B3BD-C60698A8D833}"/>
              </a:ext>
            </a:extLst>
          </p:cNvPr>
          <p:cNvSpPr>
            <a:spLocks noGrp="1"/>
          </p:cNvSpPr>
          <p:nvPr>
            <p:ph type="title"/>
          </p:nvPr>
        </p:nvSpPr>
        <p:spPr>
          <a:xfrm>
            <a:off x="1350168" y="426663"/>
            <a:ext cx="9491663" cy="687614"/>
          </a:xfrm>
        </p:spPr>
        <p:txBody>
          <a:bodyPr/>
          <a:lstStyle/>
          <a:p>
            <a:r>
              <a:rPr lang="en-US"/>
              <a:t>Clustering</a:t>
            </a:r>
          </a:p>
        </p:txBody>
      </p:sp>
      <p:grpSp>
        <p:nvGrpSpPr>
          <p:cNvPr id="55" name="observations">
            <a:extLst>
              <a:ext uri="{FF2B5EF4-FFF2-40B4-BE49-F238E27FC236}">
                <a16:creationId xmlns:a16="http://schemas.microsoft.com/office/drawing/2014/main" id="{B80EC1C2-2217-45FD-A3DA-85D0359C0CA7}"/>
              </a:ext>
            </a:extLst>
          </p:cNvPr>
          <p:cNvGrpSpPr/>
          <p:nvPr/>
        </p:nvGrpSpPr>
        <p:grpSpPr>
          <a:xfrm>
            <a:off x="1289422" y="1976875"/>
            <a:ext cx="658092" cy="4083830"/>
            <a:chOff x="588263" y="2145480"/>
            <a:chExt cx="658092" cy="4083830"/>
          </a:xfrm>
        </p:grpSpPr>
        <p:pic>
          <p:nvPicPr>
            <p:cNvPr id="5" name="Graphic 4" descr="Sunflower">
              <a:extLst>
                <a:ext uri="{FF2B5EF4-FFF2-40B4-BE49-F238E27FC236}">
                  <a16:creationId xmlns:a16="http://schemas.microsoft.com/office/drawing/2014/main" id="{DE05972F-0750-44C4-A566-82272FEBE8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308" y="5675311"/>
              <a:ext cx="553999" cy="553999"/>
            </a:xfrm>
            <a:prstGeom prst="rect">
              <a:avLst/>
            </a:prstGeom>
          </p:spPr>
        </p:pic>
        <p:pic>
          <p:nvPicPr>
            <p:cNvPr id="7" name="Graphic 6" descr="Sunflower">
              <a:extLst>
                <a:ext uri="{FF2B5EF4-FFF2-40B4-BE49-F238E27FC236}">
                  <a16:creationId xmlns:a16="http://schemas.microsoft.com/office/drawing/2014/main" id="{128C9B07-C1E6-4549-A9B8-6F7F5C1E0D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308" y="4998971"/>
              <a:ext cx="553999" cy="553999"/>
            </a:xfrm>
            <a:prstGeom prst="rect">
              <a:avLst/>
            </a:prstGeom>
          </p:spPr>
        </p:pic>
        <p:pic>
          <p:nvPicPr>
            <p:cNvPr id="9" name="Graphic 8" descr="Rose">
              <a:extLst>
                <a:ext uri="{FF2B5EF4-FFF2-40B4-BE49-F238E27FC236}">
                  <a16:creationId xmlns:a16="http://schemas.microsoft.com/office/drawing/2014/main" id="{CAA30736-DBAA-4CD5-A94F-8186A5B594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263" y="2145480"/>
              <a:ext cx="658092" cy="658092"/>
            </a:xfrm>
            <a:prstGeom prst="rect">
              <a:avLst/>
            </a:prstGeom>
          </p:spPr>
        </p:pic>
        <p:pic>
          <p:nvPicPr>
            <p:cNvPr id="11" name="Graphic 10" descr="Rose">
              <a:extLst>
                <a:ext uri="{FF2B5EF4-FFF2-40B4-BE49-F238E27FC236}">
                  <a16:creationId xmlns:a16="http://schemas.microsoft.com/office/drawing/2014/main" id="{7352CC51-C693-48FF-B980-31A37F2744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356" y="2875001"/>
              <a:ext cx="553999" cy="553999"/>
            </a:xfrm>
            <a:prstGeom prst="rect">
              <a:avLst/>
            </a:prstGeom>
          </p:spPr>
        </p:pic>
        <p:pic>
          <p:nvPicPr>
            <p:cNvPr id="13" name="Graphic 12" descr="Flower">
              <a:extLst>
                <a:ext uri="{FF2B5EF4-FFF2-40B4-BE49-F238E27FC236}">
                  <a16:creationId xmlns:a16="http://schemas.microsoft.com/office/drawing/2014/main" id="{D21906D7-E9FB-4FAB-88E9-AD1B40447B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356" y="4368252"/>
              <a:ext cx="464081" cy="464081"/>
            </a:xfrm>
            <a:prstGeom prst="rect">
              <a:avLst/>
            </a:prstGeom>
          </p:spPr>
        </p:pic>
        <p:pic>
          <p:nvPicPr>
            <p:cNvPr id="15" name="Graphic 14" descr="Flower">
              <a:extLst>
                <a:ext uri="{FF2B5EF4-FFF2-40B4-BE49-F238E27FC236}">
                  <a16:creationId xmlns:a16="http://schemas.microsoft.com/office/drawing/2014/main" id="{DA2F3095-5727-440B-BA6C-66A29CACD4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2353" y="3614913"/>
              <a:ext cx="553999" cy="553999"/>
            </a:xfrm>
            <a:prstGeom prst="rect">
              <a:avLst/>
            </a:prstGeom>
          </p:spPr>
        </p:pic>
      </p:grpSp>
      <p:graphicFrame>
        <p:nvGraphicFramePr>
          <p:cNvPr id="20" name="Grid">
            <a:extLst>
              <a:ext uri="{FF2B5EF4-FFF2-40B4-BE49-F238E27FC236}">
                <a16:creationId xmlns:a16="http://schemas.microsoft.com/office/drawing/2014/main" id="{6CC08540-DE6C-467A-9D89-67EAD302612E}"/>
              </a:ext>
            </a:extLst>
          </p:cNvPr>
          <p:cNvGraphicFramePr>
            <a:graphicFrameLocks noGrp="1"/>
          </p:cNvGraphicFramePr>
          <p:nvPr/>
        </p:nvGraphicFramePr>
        <p:xfrm>
          <a:off x="5465617" y="1399309"/>
          <a:ext cx="5213928" cy="4583152"/>
        </p:xfrm>
        <a:graphic>
          <a:graphicData uri="http://schemas.openxmlformats.org/drawingml/2006/table">
            <a:tbl>
              <a:tblPr firstRow="1" bandRow="1">
                <a:tableStyleId>{5940675A-B579-460E-94D1-54222C63F5DA}</a:tableStyleId>
              </a:tblPr>
              <a:tblGrid>
                <a:gridCol w="651741">
                  <a:extLst>
                    <a:ext uri="{9D8B030D-6E8A-4147-A177-3AD203B41FA5}">
                      <a16:colId xmlns:a16="http://schemas.microsoft.com/office/drawing/2014/main" val="971543475"/>
                    </a:ext>
                  </a:extLst>
                </a:gridCol>
                <a:gridCol w="651741">
                  <a:extLst>
                    <a:ext uri="{9D8B030D-6E8A-4147-A177-3AD203B41FA5}">
                      <a16:colId xmlns:a16="http://schemas.microsoft.com/office/drawing/2014/main" val="3602129700"/>
                    </a:ext>
                  </a:extLst>
                </a:gridCol>
                <a:gridCol w="651741">
                  <a:extLst>
                    <a:ext uri="{9D8B030D-6E8A-4147-A177-3AD203B41FA5}">
                      <a16:colId xmlns:a16="http://schemas.microsoft.com/office/drawing/2014/main" val="1616394696"/>
                    </a:ext>
                  </a:extLst>
                </a:gridCol>
                <a:gridCol w="651741">
                  <a:extLst>
                    <a:ext uri="{9D8B030D-6E8A-4147-A177-3AD203B41FA5}">
                      <a16:colId xmlns:a16="http://schemas.microsoft.com/office/drawing/2014/main" val="2552138734"/>
                    </a:ext>
                  </a:extLst>
                </a:gridCol>
                <a:gridCol w="651741">
                  <a:extLst>
                    <a:ext uri="{9D8B030D-6E8A-4147-A177-3AD203B41FA5}">
                      <a16:colId xmlns:a16="http://schemas.microsoft.com/office/drawing/2014/main" val="84701042"/>
                    </a:ext>
                  </a:extLst>
                </a:gridCol>
                <a:gridCol w="651741">
                  <a:extLst>
                    <a:ext uri="{9D8B030D-6E8A-4147-A177-3AD203B41FA5}">
                      <a16:colId xmlns:a16="http://schemas.microsoft.com/office/drawing/2014/main" val="3490938243"/>
                    </a:ext>
                  </a:extLst>
                </a:gridCol>
                <a:gridCol w="651741">
                  <a:extLst>
                    <a:ext uri="{9D8B030D-6E8A-4147-A177-3AD203B41FA5}">
                      <a16:colId xmlns:a16="http://schemas.microsoft.com/office/drawing/2014/main" val="3823730284"/>
                    </a:ext>
                  </a:extLst>
                </a:gridCol>
                <a:gridCol w="651741">
                  <a:extLst>
                    <a:ext uri="{9D8B030D-6E8A-4147-A177-3AD203B41FA5}">
                      <a16:colId xmlns:a16="http://schemas.microsoft.com/office/drawing/2014/main" val="1281961075"/>
                    </a:ext>
                  </a:extLst>
                </a:gridCol>
              </a:tblGrid>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2733536"/>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449362325"/>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94102201"/>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05506264"/>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25154292"/>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522226767"/>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70358235"/>
                  </a:ext>
                </a:extLst>
              </a:tr>
              <a:tr h="572894">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55180630"/>
                  </a:ext>
                </a:extLst>
              </a:tr>
            </a:tbl>
          </a:graphicData>
        </a:graphic>
      </p:graphicFrame>
      <p:pic>
        <p:nvPicPr>
          <p:cNvPr id="33" name="Petals" descr="Flower without stem">
            <a:extLst>
              <a:ext uri="{FF2B5EF4-FFF2-40B4-BE49-F238E27FC236}">
                <a16:creationId xmlns:a16="http://schemas.microsoft.com/office/drawing/2014/main" id="{977BCF4E-EDC8-4D69-A88F-19B43B1C43B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67279" y="1251697"/>
            <a:ext cx="725178" cy="725178"/>
          </a:xfrm>
          <a:prstGeom prst="rect">
            <a:avLst/>
          </a:prstGeom>
        </p:spPr>
      </p:pic>
      <p:grpSp>
        <p:nvGrpSpPr>
          <p:cNvPr id="54" name="Height">
            <a:extLst>
              <a:ext uri="{FF2B5EF4-FFF2-40B4-BE49-F238E27FC236}">
                <a16:creationId xmlns:a16="http://schemas.microsoft.com/office/drawing/2014/main" id="{39A48A81-9D30-4346-B6C7-8B20F49FA500}"/>
              </a:ext>
            </a:extLst>
          </p:cNvPr>
          <p:cNvGrpSpPr/>
          <p:nvPr/>
        </p:nvGrpSpPr>
        <p:grpSpPr>
          <a:xfrm>
            <a:off x="2174598" y="1352138"/>
            <a:ext cx="586573" cy="586573"/>
            <a:chOff x="1473439" y="1520743"/>
            <a:chExt cx="586573" cy="586573"/>
          </a:xfrm>
        </p:grpSpPr>
        <p:pic>
          <p:nvPicPr>
            <p:cNvPr id="37" name="Graphic 36" descr="Ruler">
              <a:extLst>
                <a:ext uri="{FF2B5EF4-FFF2-40B4-BE49-F238E27FC236}">
                  <a16:creationId xmlns:a16="http://schemas.microsoft.com/office/drawing/2014/main" id="{E26ADBA3-32A1-4463-B731-0356699E391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8846732">
              <a:off x="1473439" y="1520743"/>
              <a:ext cx="586573" cy="586573"/>
            </a:xfrm>
            <a:prstGeom prst="rect">
              <a:avLst/>
            </a:prstGeom>
          </p:spPr>
        </p:pic>
        <p:cxnSp>
          <p:nvCxnSpPr>
            <p:cNvPr id="39" name="Straight Arrow Connector 38">
              <a:extLst>
                <a:ext uri="{FF2B5EF4-FFF2-40B4-BE49-F238E27FC236}">
                  <a16:creationId xmlns:a16="http://schemas.microsoft.com/office/drawing/2014/main" id="{FE7ABBA2-B472-4FB0-BCD6-EF9C8F54F558}"/>
                </a:ext>
              </a:extLst>
            </p:cNvPr>
            <p:cNvCxnSpPr>
              <a:cxnSpLocks/>
            </p:cNvCxnSpPr>
            <p:nvPr/>
          </p:nvCxnSpPr>
          <p:spPr>
            <a:xfrm flipV="1">
              <a:off x="2029692" y="1569845"/>
              <a:ext cx="0" cy="488367"/>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0" name="clusters 1">
            <a:extLst>
              <a:ext uri="{FF2B5EF4-FFF2-40B4-BE49-F238E27FC236}">
                <a16:creationId xmlns:a16="http://schemas.microsoft.com/office/drawing/2014/main" id="{CCECC2F4-4BFD-4007-846F-5B94B90198F6}"/>
              </a:ext>
            </a:extLst>
          </p:cNvPr>
          <p:cNvGrpSpPr/>
          <p:nvPr/>
        </p:nvGrpSpPr>
        <p:grpSpPr>
          <a:xfrm>
            <a:off x="5460498" y="1405742"/>
            <a:ext cx="4722604" cy="3928258"/>
            <a:chOff x="5460498" y="1405742"/>
            <a:chExt cx="4722604" cy="3928258"/>
          </a:xfrm>
        </p:grpSpPr>
        <p:sp>
          <p:nvSpPr>
            <p:cNvPr id="51" name="k3">
              <a:extLst>
                <a:ext uri="{FF2B5EF4-FFF2-40B4-BE49-F238E27FC236}">
                  <a16:creationId xmlns:a16="http://schemas.microsoft.com/office/drawing/2014/main" id="{31417D02-E040-46A5-BD5E-18874E8DE7AD}"/>
                </a:ext>
              </a:extLst>
            </p:cNvPr>
            <p:cNvSpPr/>
            <p:nvPr/>
          </p:nvSpPr>
          <p:spPr bwMode="auto">
            <a:xfrm>
              <a:off x="6421582" y="3588327"/>
              <a:ext cx="2642021" cy="1745673"/>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2021" h="1745673">
                  <a:moveTo>
                    <a:pt x="1066800" y="1745673"/>
                  </a:moveTo>
                  <a:lnTo>
                    <a:pt x="782782" y="1614055"/>
                  </a:lnTo>
                  <a:lnTo>
                    <a:pt x="103909" y="609600"/>
                  </a:lnTo>
                  <a:lnTo>
                    <a:pt x="0" y="214746"/>
                  </a:lnTo>
                  <a:lnTo>
                    <a:pt x="187036" y="6928"/>
                  </a:lnTo>
                  <a:lnTo>
                    <a:pt x="588818" y="0"/>
                  </a:lnTo>
                  <a:lnTo>
                    <a:pt x="2535382" y="180109"/>
                  </a:lnTo>
                  <a:cubicBezTo>
                    <a:pt x="2699327" y="568036"/>
                    <a:pt x="2676236" y="1385455"/>
                    <a:pt x="2452254" y="162098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2" name="k2">
              <a:extLst>
                <a:ext uri="{FF2B5EF4-FFF2-40B4-BE49-F238E27FC236}">
                  <a16:creationId xmlns:a16="http://schemas.microsoft.com/office/drawing/2014/main" id="{E876BDDF-C0DE-4845-A73A-6565AE6332DC}"/>
                </a:ext>
              </a:extLst>
            </p:cNvPr>
            <p:cNvSpPr/>
            <p:nvPr/>
          </p:nvSpPr>
          <p:spPr bwMode="auto">
            <a:xfrm>
              <a:off x="5460498" y="1405742"/>
              <a:ext cx="2276880" cy="3315985"/>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28605"/>
                <a:gd name="connsiteX1" fmla="*/ 13854 w 2237123"/>
                <a:gd name="connsiteY1" fmla="*/ 1953987 h 3228605"/>
                <a:gd name="connsiteX2" fmla="*/ 387927 w 2237123"/>
                <a:gd name="connsiteY2" fmla="*/ 3228605 h 3228605"/>
                <a:gd name="connsiteX3" fmla="*/ 949036 w 2237123"/>
                <a:gd name="connsiteY3" fmla="*/ 3083133 h 3228605"/>
                <a:gd name="connsiteX4" fmla="*/ 949036 w 2237123"/>
                <a:gd name="connsiteY4" fmla="*/ 2729842 h 3228605"/>
                <a:gd name="connsiteX5" fmla="*/ 810490 w 2237123"/>
                <a:gd name="connsiteY5" fmla="*/ 2314205 h 3228605"/>
                <a:gd name="connsiteX6" fmla="*/ 1136072 w 2237123"/>
                <a:gd name="connsiteY6" fmla="*/ 1635333 h 3228605"/>
                <a:gd name="connsiteX7" fmla="*/ 1995055 w 2237123"/>
                <a:gd name="connsiteY7" fmla="*/ 755570 h 3228605"/>
                <a:gd name="connsiteX8" fmla="*/ 2161309 w 2237123"/>
                <a:gd name="connsiteY8" fmla="*/ 496 h 3228605"/>
                <a:gd name="connsiteX9" fmla="*/ 1620981 w 2237123"/>
                <a:gd name="connsiteY9" fmla="*/ 55915 h 3228605"/>
                <a:gd name="connsiteX10" fmla="*/ 96981 w 2237123"/>
                <a:gd name="connsiteY10" fmla="*/ 1392878 h 3228605"/>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10" fmla="*/ 96981 w 2237123"/>
                <a:gd name="connsiteY10" fmla="*/ 1392878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30917 w 2268040"/>
                <a:gd name="connsiteY0" fmla="*/ 1531424 h 3297076"/>
                <a:gd name="connsiteX1" fmla="*/ 44771 w 2268040"/>
                <a:gd name="connsiteY1" fmla="*/ 1953987 h 3297076"/>
                <a:gd name="connsiteX2" fmla="*/ 418844 w 2268040"/>
                <a:gd name="connsiteY2" fmla="*/ 3228605 h 3297076"/>
                <a:gd name="connsiteX3" fmla="*/ 979953 w 2268040"/>
                <a:gd name="connsiteY3" fmla="*/ 3083133 h 3297076"/>
                <a:gd name="connsiteX4" fmla="*/ 979953 w 2268040"/>
                <a:gd name="connsiteY4" fmla="*/ 2729842 h 3297076"/>
                <a:gd name="connsiteX5" fmla="*/ 841407 w 2268040"/>
                <a:gd name="connsiteY5" fmla="*/ 2314205 h 3297076"/>
                <a:gd name="connsiteX6" fmla="*/ 1166989 w 2268040"/>
                <a:gd name="connsiteY6" fmla="*/ 1635333 h 3297076"/>
                <a:gd name="connsiteX7" fmla="*/ 2025972 w 2268040"/>
                <a:gd name="connsiteY7" fmla="*/ 755570 h 3297076"/>
                <a:gd name="connsiteX8" fmla="*/ 2192226 w 2268040"/>
                <a:gd name="connsiteY8" fmla="*/ 496 h 3297076"/>
                <a:gd name="connsiteX9" fmla="*/ 1651898 w 2268040"/>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0 w 2237123"/>
                <a:gd name="connsiteY0" fmla="*/ 1531424 h 3297076"/>
                <a:gd name="connsiteX1" fmla="*/ 13854 w 2237123"/>
                <a:gd name="connsiteY1" fmla="*/ 1953987 h 3297076"/>
                <a:gd name="connsiteX2" fmla="*/ 387927 w 2237123"/>
                <a:gd name="connsiteY2" fmla="*/ 3228605 h 3297076"/>
                <a:gd name="connsiteX3" fmla="*/ 949036 w 2237123"/>
                <a:gd name="connsiteY3" fmla="*/ 3083133 h 3297076"/>
                <a:gd name="connsiteX4" fmla="*/ 949036 w 2237123"/>
                <a:gd name="connsiteY4" fmla="*/ 2729842 h 3297076"/>
                <a:gd name="connsiteX5" fmla="*/ 810490 w 2237123"/>
                <a:gd name="connsiteY5" fmla="*/ 2314205 h 3297076"/>
                <a:gd name="connsiteX6" fmla="*/ 1136072 w 2237123"/>
                <a:gd name="connsiteY6" fmla="*/ 1635333 h 3297076"/>
                <a:gd name="connsiteX7" fmla="*/ 1995055 w 2237123"/>
                <a:gd name="connsiteY7" fmla="*/ 755570 h 3297076"/>
                <a:gd name="connsiteX8" fmla="*/ 2161309 w 2237123"/>
                <a:gd name="connsiteY8" fmla="*/ 496 h 3297076"/>
                <a:gd name="connsiteX9" fmla="*/ 1620981 w 2237123"/>
                <a:gd name="connsiteY9" fmla="*/ 55915 h 3297076"/>
                <a:gd name="connsiteX0" fmla="*/ 20717 w 2223763"/>
                <a:gd name="connsiteY0" fmla="*/ 1531424 h 3297076"/>
                <a:gd name="connsiteX1" fmla="*/ 494 w 2223763"/>
                <a:gd name="connsiteY1" fmla="*/ 1953987 h 3297076"/>
                <a:gd name="connsiteX2" fmla="*/ 374567 w 2223763"/>
                <a:gd name="connsiteY2" fmla="*/ 3228605 h 3297076"/>
                <a:gd name="connsiteX3" fmla="*/ 935676 w 2223763"/>
                <a:gd name="connsiteY3" fmla="*/ 3083133 h 3297076"/>
                <a:gd name="connsiteX4" fmla="*/ 935676 w 2223763"/>
                <a:gd name="connsiteY4" fmla="*/ 2729842 h 3297076"/>
                <a:gd name="connsiteX5" fmla="*/ 797130 w 2223763"/>
                <a:gd name="connsiteY5" fmla="*/ 2314205 h 3297076"/>
                <a:gd name="connsiteX6" fmla="*/ 1122712 w 2223763"/>
                <a:gd name="connsiteY6" fmla="*/ 1635333 h 3297076"/>
                <a:gd name="connsiteX7" fmla="*/ 1981695 w 2223763"/>
                <a:gd name="connsiteY7" fmla="*/ 755570 h 3297076"/>
                <a:gd name="connsiteX8" fmla="*/ 2147949 w 2223763"/>
                <a:gd name="connsiteY8" fmla="*/ 496 h 3297076"/>
                <a:gd name="connsiteX9" fmla="*/ 1607621 w 2223763"/>
                <a:gd name="connsiteY9" fmla="*/ 55915 h 3297076"/>
                <a:gd name="connsiteX0" fmla="*/ 0 w 2203046"/>
                <a:gd name="connsiteY0" fmla="*/ 1531424 h 3297076"/>
                <a:gd name="connsiteX1" fmla="*/ 47931 w 2203046"/>
                <a:gd name="connsiteY1" fmla="*/ 1953987 h 3297076"/>
                <a:gd name="connsiteX2" fmla="*/ 353850 w 2203046"/>
                <a:gd name="connsiteY2" fmla="*/ 3228605 h 3297076"/>
                <a:gd name="connsiteX3" fmla="*/ 914959 w 2203046"/>
                <a:gd name="connsiteY3" fmla="*/ 3083133 h 3297076"/>
                <a:gd name="connsiteX4" fmla="*/ 914959 w 2203046"/>
                <a:gd name="connsiteY4" fmla="*/ 2729842 h 3297076"/>
                <a:gd name="connsiteX5" fmla="*/ 776413 w 2203046"/>
                <a:gd name="connsiteY5" fmla="*/ 2314205 h 3297076"/>
                <a:gd name="connsiteX6" fmla="*/ 1101995 w 2203046"/>
                <a:gd name="connsiteY6" fmla="*/ 1635333 h 3297076"/>
                <a:gd name="connsiteX7" fmla="*/ 1960978 w 2203046"/>
                <a:gd name="connsiteY7" fmla="*/ 755570 h 3297076"/>
                <a:gd name="connsiteX8" fmla="*/ 2127232 w 2203046"/>
                <a:gd name="connsiteY8" fmla="*/ 496 h 3297076"/>
                <a:gd name="connsiteX9" fmla="*/ 1586904 w 2203046"/>
                <a:gd name="connsiteY9" fmla="*/ 55915 h 3297076"/>
                <a:gd name="connsiteX0" fmla="*/ 0 w 2276880"/>
                <a:gd name="connsiteY0" fmla="*/ 1690450 h 3297076"/>
                <a:gd name="connsiteX1" fmla="*/ 121765 w 2276880"/>
                <a:gd name="connsiteY1" fmla="*/ 1953987 h 3297076"/>
                <a:gd name="connsiteX2" fmla="*/ 427684 w 2276880"/>
                <a:gd name="connsiteY2" fmla="*/ 3228605 h 3297076"/>
                <a:gd name="connsiteX3" fmla="*/ 988793 w 2276880"/>
                <a:gd name="connsiteY3" fmla="*/ 3083133 h 3297076"/>
                <a:gd name="connsiteX4" fmla="*/ 988793 w 2276880"/>
                <a:gd name="connsiteY4" fmla="*/ 2729842 h 3297076"/>
                <a:gd name="connsiteX5" fmla="*/ 850247 w 2276880"/>
                <a:gd name="connsiteY5" fmla="*/ 2314205 h 3297076"/>
                <a:gd name="connsiteX6" fmla="*/ 1175829 w 2276880"/>
                <a:gd name="connsiteY6" fmla="*/ 1635333 h 3297076"/>
                <a:gd name="connsiteX7" fmla="*/ 2034812 w 2276880"/>
                <a:gd name="connsiteY7" fmla="*/ 755570 h 3297076"/>
                <a:gd name="connsiteX8" fmla="*/ 2201066 w 2276880"/>
                <a:gd name="connsiteY8" fmla="*/ 496 h 3297076"/>
                <a:gd name="connsiteX9" fmla="*/ 1660738 w 2276880"/>
                <a:gd name="connsiteY9" fmla="*/ 55915 h 3297076"/>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 name="connsiteX0" fmla="*/ 0 w 2276880"/>
                <a:gd name="connsiteY0" fmla="*/ 1690450 h 3315985"/>
                <a:gd name="connsiteX1" fmla="*/ 427684 w 2276880"/>
                <a:gd name="connsiteY1" fmla="*/ 3228605 h 3315985"/>
                <a:gd name="connsiteX2" fmla="*/ 988793 w 2276880"/>
                <a:gd name="connsiteY2" fmla="*/ 3083133 h 3315985"/>
                <a:gd name="connsiteX3" fmla="*/ 988793 w 2276880"/>
                <a:gd name="connsiteY3" fmla="*/ 2729842 h 3315985"/>
                <a:gd name="connsiteX4" fmla="*/ 850247 w 2276880"/>
                <a:gd name="connsiteY4" fmla="*/ 2314205 h 3315985"/>
                <a:gd name="connsiteX5" fmla="*/ 1175829 w 2276880"/>
                <a:gd name="connsiteY5" fmla="*/ 1635333 h 3315985"/>
                <a:gd name="connsiteX6" fmla="*/ 2034812 w 2276880"/>
                <a:gd name="connsiteY6" fmla="*/ 755570 h 3315985"/>
                <a:gd name="connsiteX7" fmla="*/ 2201066 w 2276880"/>
                <a:gd name="connsiteY7" fmla="*/ 496 h 3315985"/>
                <a:gd name="connsiteX8" fmla="*/ 1660738 w 2276880"/>
                <a:gd name="connsiteY8" fmla="*/ 55915 h 33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880" h="3315985">
                  <a:moveTo>
                    <a:pt x="0" y="1690450"/>
                  </a:moveTo>
                  <a:cubicBezTo>
                    <a:pt x="89101" y="2010899"/>
                    <a:pt x="262885" y="2996491"/>
                    <a:pt x="427684" y="3228605"/>
                  </a:cubicBezTo>
                  <a:cubicBezTo>
                    <a:pt x="592483" y="3460719"/>
                    <a:pt x="895275" y="3166260"/>
                    <a:pt x="988793" y="3083133"/>
                  </a:cubicBezTo>
                  <a:cubicBezTo>
                    <a:pt x="1082311" y="3000006"/>
                    <a:pt x="1011884" y="2857997"/>
                    <a:pt x="988793" y="2729842"/>
                  </a:cubicBezTo>
                  <a:cubicBezTo>
                    <a:pt x="965702" y="2601687"/>
                    <a:pt x="819074" y="2496623"/>
                    <a:pt x="850247" y="2314205"/>
                  </a:cubicBezTo>
                  <a:cubicBezTo>
                    <a:pt x="881420" y="2131787"/>
                    <a:pt x="978402" y="1895105"/>
                    <a:pt x="1175829" y="1635333"/>
                  </a:cubicBezTo>
                  <a:lnTo>
                    <a:pt x="2034812" y="755570"/>
                  </a:lnTo>
                  <a:cubicBezTo>
                    <a:pt x="2205685" y="483097"/>
                    <a:pt x="2381175" y="-17977"/>
                    <a:pt x="2201066" y="496"/>
                  </a:cubicBezTo>
                  <a:lnTo>
                    <a:pt x="1660738" y="55915"/>
                  </a:ln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3" name="k1">
              <a:extLst>
                <a:ext uri="{FF2B5EF4-FFF2-40B4-BE49-F238E27FC236}">
                  <a16:creationId xmlns:a16="http://schemas.microsoft.com/office/drawing/2014/main" id="{77762E36-C475-415E-8B74-CD8D2BE35344}"/>
                </a:ext>
              </a:extLst>
            </p:cNvPr>
            <p:cNvSpPr/>
            <p:nvPr/>
          </p:nvSpPr>
          <p:spPr bwMode="auto">
            <a:xfrm>
              <a:off x="7758545" y="1496292"/>
              <a:ext cx="2424557" cy="3199186"/>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72691"/>
                <a:gd name="connsiteX1" fmla="*/ 1226128 w 2424557"/>
                <a:gd name="connsiteY1" fmla="*/ 256309 h 3172691"/>
                <a:gd name="connsiteX2" fmla="*/ 568037 w 2424557"/>
                <a:gd name="connsiteY2" fmla="*/ 0 h 3172691"/>
                <a:gd name="connsiteX3" fmla="*/ 96982 w 2424557"/>
                <a:gd name="connsiteY3" fmla="*/ 48491 h 3172691"/>
                <a:gd name="connsiteX4" fmla="*/ 0 w 2424557"/>
                <a:gd name="connsiteY4" fmla="*/ 408709 h 3172691"/>
                <a:gd name="connsiteX5" fmla="*/ 408710 w 2424557"/>
                <a:gd name="connsiteY5" fmla="*/ 1246909 h 3172691"/>
                <a:gd name="connsiteX6" fmla="*/ 1357746 w 2424557"/>
                <a:gd name="connsiteY6" fmla="*/ 2445327 h 3172691"/>
                <a:gd name="connsiteX7" fmla="*/ 1517073 w 2424557"/>
                <a:gd name="connsiteY7" fmla="*/ 3027218 h 3172691"/>
                <a:gd name="connsiteX8" fmla="*/ 1939637 w 2424557"/>
                <a:gd name="connsiteY8" fmla="*/ 3172691 h 3172691"/>
                <a:gd name="connsiteX9" fmla="*/ 2292928 w 2424557"/>
                <a:gd name="connsiteY9" fmla="*/ 2570018 h 3172691"/>
                <a:gd name="connsiteX0" fmla="*/ 2424546 w 2424557"/>
                <a:gd name="connsiteY0" fmla="*/ 1302327 h 3199186"/>
                <a:gd name="connsiteX1" fmla="*/ 1226128 w 2424557"/>
                <a:gd name="connsiteY1" fmla="*/ 256309 h 3199186"/>
                <a:gd name="connsiteX2" fmla="*/ 568037 w 2424557"/>
                <a:gd name="connsiteY2" fmla="*/ 0 h 3199186"/>
                <a:gd name="connsiteX3" fmla="*/ 96982 w 2424557"/>
                <a:gd name="connsiteY3" fmla="*/ 48491 h 3199186"/>
                <a:gd name="connsiteX4" fmla="*/ 0 w 2424557"/>
                <a:gd name="connsiteY4" fmla="*/ 408709 h 3199186"/>
                <a:gd name="connsiteX5" fmla="*/ 408710 w 2424557"/>
                <a:gd name="connsiteY5" fmla="*/ 1246909 h 3199186"/>
                <a:gd name="connsiteX6" fmla="*/ 1357746 w 2424557"/>
                <a:gd name="connsiteY6" fmla="*/ 2445327 h 3199186"/>
                <a:gd name="connsiteX7" fmla="*/ 1517073 w 2424557"/>
                <a:gd name="connsiteY7" fmla="*/ 3027218 h 3199186"/>
                <a:gd name="connsiteX8" fmla="*/ 1939637 w 2424557"/>
                <a:gd name="connsiteY8" fmla="*/ 3172691 h 3199186"/>
                <a:gd name="connsiteX9" fmla="*/ 2292928 w 2424557"/>
                <a:gd name="connsiteY9" fmla="*/ 2570018 h 319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4557" h="3199186">
                  <a:moveTo>
                    <a:pt x="2424546" y="1302327"/>
                  </a:moveTo>
                  <a:cubicBezTo>
                    <a:pt x="2428318" y="959334"/>
                    <a:pt x="1535546" y="473364"/>
                    <a:pt x="1226128" y="256309"/>
                  </a:cubicBezTo>
                  <a:cubicBezTo>
                    <a:pt x="916710" y="39255"/>
                    <a:pt x="756228" y="34636"/>
                    <a:pt x="568037" y="0"/>
                  </a:cubicBezTo>
                  <a:lnTo>
                    <a:pt x="96982" y="48491"/>
                  </a:lnTo>
                  <a:lnTo>
                    <a:pt x="0" y="408709"/>
                  </a:lnTo>
                  <a:lnTo>
                    <a:pt x="408710" y="1246909"/>
                  </a:lnTo>
                  <a:lnTo>
                    <a:pt x="1357746" y="2445327"/>
                  </a:lnTo>
                  <a:lnTo>
                    <a:pt x="1517073" y="3027218"/>
                  </a:lnTo>
                  <a:cubicBezTo>
                    <a:pt x="1614055" y="3148445"/>
                    <a:pt x="1810328" y="3248891"/>
                    <a:pt x="1939637" y="3172691"/>
                  </a:cubicBezTo>
                  <a:cubicBezTo>
                    <a:pt x="2068946" y="3096491"/>
                    <a:pt x="2107010" y="2668678"/>
                    <a:pt x="2292928" y="2570018"/>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49" name="centroids 1">
            <a:extLst>
              <a:ext uri="{FF2B5EF4-FFF2-40B4-BE49-F238E27FC236}">
                <a16:creationId xmlns:a16="http://schemas.microsoft.com/office/drawing/2014/main" id="{2B19210B-2FAC-4206-9812-4B6254218C14}"/>
              </a:ext>
            </a:extLst>
          </p:cNvPr>
          <p:cNvGrpSpPr/>
          <p:nvPr/>
        </p:nvGrpSpPr>
        <p:grpSpPr>
          <a:xfrm>
            <a:off x="5570931" y="2794441"/>
            <a:ext cx="4486178" cy="2204838"/>
            <a:chOff x="5546685" y="2816353"/>
            <a:chExt cx="4486178" cy="2204838"/>
          </a:xfrm>
        </p:grpSpPr>
        <p:sp>
          <p:nvSpPr>
            <p:cNvPr id="29" name="Oval 28">
              <a:extLst>
                <a:ext uri="{FF2B5EF4-FFF2-40B4-BE49-F238E27FC236}">
                  <a16:creationId xmlns:a16="http://schemas.microsoft.com/office/drawing/2014/main" id="{BDE20FBB-8466-4C78-AB90-8C1BD26D9608}"/>
                </a:ext>
              </a:extLst>
            </p:cNvPr>
            <p:cNvSpPr/>
            <p:nvPr/>
          </p:nvSpPr>
          <p:spPr bwMode="auto">
            <a:xfrm>
              <a:off x="5546685" y="303668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96414D2-48B6-4575-A4E4-ACFDCD8B573B}"/>
                </a:ext>
              </a:extLst>
            </p:cNvPr>
            <p:cNvSpPr/>
            <p:nvPr/>
          </p:nvSpPr>
          <p:spPr bwMode="auto">
            <a:xfrm>
              <a:off x="9790408" y="2816353"/>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0D7956A-C4C4-461C-BEAC-969F0968F496}"/>
                </a:ext>
              </a:extLst>
            </p:cNvPr>
            <p:cNvSpPr/>
            <p:nvPr/>
          </p:nvSpPr>
          <p:spPr bwMode="auto">
            <a:xfrm>
              <a:off x="7630389" y="477873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clusters 2">
            <a:extLst>
              <a:ext uri="{FF2B5EF4-FFF2-40B4-BE49-F238E27FC236}">
                <a16:creationId xmlns:a16="http://schemas.microsoft.com/office/drawing/2014/main" id="{A1F96AA1-64F5-4E60-B31E-9A06F8526DFF}"/>
              </a:ext>
            </a:extLst>
          </p:cNvPr>
          <p:cNvGrpSpPr/>
          <p:nvPr/>
        </p:nvGrpSpPr>
        <p:grpSpPr>
          <a:xfrm>
            <a:off x="5567642" y="1565555"/>
            <a:ext cx="4240666" cy="3092882"/>
            <a:chOff x="5415242" y="1413155"/>
            <a:chExt cx="4240666" cy="3092882"/>
          </a:xfrm>
        </p:grpSpPr>
        <p:sp>
          <p:nvSpPr>
            <p:cNvPr id="62" name="k3">
              <a:extLst>
                <a:ext uri="{FF2B5EF4-FFF2-40B4-BE49-F238E27FC236}">
                  <a16:creationId xmlns:a16="http://schemas.microsoft.com/office/drawing/2014/main" id="{B8D6E71E-4A85-4A32-B370-CF9789CA7FE8}"/>
                </a:ext>
              </a:extLst>
            </p:cNvPr>
            <p:cNvSpPr/>
            <p:nvPr/>
          </p:nvSpPr>
          <p:spPr bwMode="auto">
            <a:xfrm>
              <a:off x="5415242" y="3538930"/>
              <a:ext cx="3359307" cy="96710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3234 h 941724"/>
                <a:gd name="connsiteX1" fmla="*/ 637309 w 3355235"/>
                <a:gd name="connsiteY1" fmla="*/ 941724 h 941724"/>
                <a:gd name="connsiteX2" fmla="*/ 0 w 3355235"/>
                <a:gd name="connsiteY2" fmla="*/ 456815 h 941724"/>
                <a:gd name="connsiteX3" fmla="*/ 221672 w 3355235"/>
                <a:gd name="connsiteY3" fmla="*/ 48106 h 941724"/>
                <a:gd name="connsiteX4" fmla="*/ 1205345 w 3355235"/>
                <a:gd name="connsiteY4" fmla="*/ 48106 h 941724"/>
                <a:gd name="connsiteX5" fmla="*/ 3151909 w 3355235"/>
                <a:gd name="connsiteY5" fmla="*/ 228215 h 941724"/>
                <a:gd name="connsiteX6" fmla="*/ 3241963 w 3355235"/>
                <a:gd name="connsiteY6" fmla="*/ 851670 h 941724"/>
                <a:gd name="connsiteX0" fmla="*/ 1828800 w 3530350"/>
                <a:gd name="connsiteY0" fmla="*/ 893234 h 941724"/>
                <a:gd name="connsiteX1" fmla="*/ 637309 w 3530350"/>
                <a:gd name="connsiteY1" fmla="*/ 941724 h 941724"/>
                <a:gd name="connsiteX2" fmla="*/ 0 w 3530350"/>
                <a:gd name="connsiteY2" fmla="*/ 456815 h 941724"/>
                <a:gd name="connsiteX3" fmla="*/ 221672 w 3530350"/>
                <a:gd name="connsiteY3" fmla="*/ 48106 h 941724"/>
                <a:gd name="connsiteX4" fmla="*/ 1205345 w 3530350"/>
                <a:gd name="connsiteY4" fmla="*/ 48106 h 941724"/>
                <a:gd name="connsiteX5" fmla="*/ 3151909 w 3530350"/>
                <a:gd name="connsiteY5" fmla="*/ 228215 h 941724"/>
                <a:gd name="connsiteX6" fmla="*/ 3241963 w 3530350"/>
                <a:gd name="connsiteY6" fmla="*/ 851670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41724"/>
                <a:gd name="connsiteX1" fmla="*/ 637309 w 3350496"/>
                <a:gd name="connsiteY1" fmla="*/ 941724 h 941724"/>
                <a:gd name="connsiteX2" fmla="*/ 0 w 3350496"/>
                <a:gd name="connsiteY2" fmla="*/ 456815 h 941724"/>
                <a:gd name="connsiteX3" fmla="*/ 221672 w 3350496"/>
                <a:gd name="connsiteY3" fmla="*/ 48106 h 941724"/>
                <a:gd name="connsiteX4" fmla="*/ 1205345 w 3350496"/>
                <a:gd name="connsiteY4" fmla="*/ 48106 h 941724"/>
                <a:gd name="connsiteX5" fmla="*/ 3151909 w 3350496"/>
                <a:gd name="connsiteY5" fmla="*/ 228215 h 941724"/>
                <a:gd name="connsiteX6" fmla="*/ 3134053 w 3350496"/>
                <a:gd name="connsiteY6" fmla="*/ 863029 h 941724"/>
                <a:gd name="connsiteX0" fmla="*/ 1828800 w 3350496"/>
                <a:gd name="connsiteY0" fmla="*/ 893234 h 967107"/>
                <a:gd name="connsiteX1" fmla="*/ 637309 w 3350496"/>
                <a:gd name="connsiteY1" fmla="*/ 941724 h 967107"/>
                <a:gd name="connsiteX2" fmla="*/ 0 w 3350496"/>
                <a:gd name="connsiteY2" fmla="*/ 456815 h 967107"/>
                <a:gd name="connsiteX3" fmla="*/ 221672 w 3350496"/>
                <a:gd name="connsiteY3" fmla="*/ 48106 h 967107"/>
                <a:gd name="connsiteX4" fmla="*/ 1205345 w 3350496"/>
                <a:gd name="connsiteY4" fmla="*/ 48106 h 967107"/>
                <a:gd name="connsiteX5" fmla="*/ 3151909 w 3350496"/>
                <a:gd name="connsiteY5" fmla="*/ 228215 h 967107"/>
                <a:gd name="connsiteX6" fmla="*/ 3134053 w 3350496"/>
                <a:gd name="connsiteY6" fmla="*/ 863029 h 967107"/>
                <a:gd name="connsiteX0" fmla="*/ 1837611 w 3359307"/>
                <a:gd name="connsiteY0" fmla="*/ 893234 h 967107"/>
                <a:gd name="connsiteX1" fmla="*/ 646120 w 3359307"/>
                <a:gd name="connsiteY1" fmla="*/ 941724 h 967107"/>
                <a:gd name="connsiteX2" fmla="*/ 8811 w 3359307"/>
                <a:gd name="connsiteY2" fmla="*/ 456815 h 967107"/>
                <a:gd name="connsiteX3" fmla="*/ 230483 w 3359307"/>
                <a:gd name="connsiteY3" fmla="*/ 48106 h 967107"/>
                <a:gd name="connsiteX4" fmla="*/ 1214156 w 3359307"/>
                <a:gd name="connsiteY4" fmla="*/ 48106 h 967107"/>
                <a:gd name="connsiteX5" fmla="*/ 3160720 w 3359307"/>
                <a:gd name="connsiteY5" fmla="*/ 228215 h 967107"/>
                <a:gd name="connsiteX6" fmla="*/ 3142864 w 3359307"/>
                <a:gd name="connsiteY6" fmla="*/ 863029 h 96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307" h="967107">
                  <a:moveTo>
                    <a:pt x="1837611" y="893234"/>
                  </a:moveTo>
                  <a:cubicBezTo>
                    <a:pt x="1440447" y="909397"/>
                    <a:pt x="950920" y="1014460"/>
                    <a:pt x="646120" y="941724"/>
                  </a:cubicBezTo>
                  <a:cubicBezTo>
                    <a:pt x="341320" y="868988"/>
                    <a:pt x="-65080" y="593051"/>
                    <a:pt x="8811" y="456815"/>
                  </a:cubicBezTo>
                  <a:lnTo>
                    <a:pt x="230483" y="48106"/>
                  </a:lnTo>
                  <a:cubicBezTo>
                    <a:pt x="431374" y="-20012"/>
                    <a:pt x="565301" y="-11930"/>
                    <a:pt x="1214156" y="48106"/>
                  </a:cubicBezTo>
                  <a:cubicBezTo>
                    <a:pt x="1863011" y="108142"/>
                    <a:pt x="2839269" y="92395"/>
                    <a:pt x="3160720" y="228215"/>
                  </a:cubicBezTo>
                  <a:cubicBezTo>
                    <a:pt x="3482171" y="364036"/>
                    <a:pt x="3366846" y="627502"/>
                    <a:pt x="3142864" y="863029"/>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k2">
              <a:extLst>
                <a:ext uri="{FF2B5EF4-FFF2-40B4-BE49-F238E27FC236}">
                  <a16:creationId xmlns:a16="http://schemas.microsoft.com/office/drawing/2014/main" id="{5FFF65BD-0606-422A-8749-A0F92D047406}"/>
                </a:ext>
              </a:extLst>
            </p:cNvPr>
            <p:cNvSpPr/>
            <p:nvPr/>
          </p:nvSpPr>
          <p:spPr bwMode="auto">
            <a:xfrm>
              <a:off x="6040580" y="1413155"/>
              <a:ext cx="2331729" cy="1457997"/>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384139"/>
                <a:gd name="connsiteY0" fmla="*/ 1025236 h 1420090"/>
                <a:gd name="connsiteX1" fmla="*/ 0 w 2384139"/>
                <a:gd name="connsiteY1" fmla="*/ 1253836 h 1420090"/>
                <a:gd name="connsiteX2" fmla="*/ 290947 w 2384139"/>
                <a:gd name="connsiteY2" fmla="*/ 1420090 h 1420090"/>
                <a:gd name="connsiteX3" fmla="*/ 2043547 w 2384139"/>
                <a:gd name="connsiteY3" fmla="*/ 491837 h 1420090"/>
                <a:gd name="connsiteX4" fmla="*/ 2237511 w 2384139"/>
                <a:gd name="connsiteY4" fmla="*/ 6926 h 1420090"/>
                <a:gd name="connsiteX5" fmla="*/ 1087583 w 2384139"/>
                <a:gd name="connsiteY5" fmla="*/ 0 h 1420090"/>
                <a:gd name="connsiteX6" fmla="*/ 270164 w 2384139"/>
                <a:gd name="connsiteY6" fmla="*/ 658090 h 1420090"/>
                <a:gd name="connsiteX0" fmla="*/ 55419 w 2331729"/>
                <a:gd name="connsiteY0" fmla="*/ 1025236 h 1420090"/>
                <a:gd name="connsiteX1" fmla="*/ 0 w 2331729"/>
                <a:gd name="connsiteY1" fmla="*/ 1253836 h 1420090"/>
                <a:gd name="connsiteX2" fmla="*/ 290947 w 2331729"/>
                <a:gd name="connsiteY2" fmla="*/ 1420090 h 1420090"/>
                <a:gd name="connsiteX3" fmla="*/ 2043547 w 2331729"/>
                <a:gd name="connsiteY3" fmla="*/ 491837 h 1420090"/>
                <a:gd name="connsiteX4" fmla="*/ 2237511 w 2331729"/>
                <a:gd name="connsiteY4" fmla="*/ 6926 h 1420090"/>
                <a:gd name="connsiteX5" fmla="*/ 1087583 w 2331729"/>
                <a:gd name="connsiteY5" fmla="*/ 0 h 1420090"/>
                <a:gd name="connsiteX6" fmla="*/ 270164 w 2331729"/>
                <a:gd name="connsiteY6" fmla="*/ 658090 h 1420090"/>
                <a:gd name="connsiteX0" fmla="*/ 55419 w 2331729"/>
                <a:gd name="connsiteY0" fmla="*/ 1025236 h 1457988"/>
                <a:gd name="connsiteX1" fmla="*/ 0 w 2331729"/>
                <a:gd name="connsiteY1" fmla="*/ 1253836 h 1457988"/>
                <a:gd name="connsiteX2" fmla="*/ 290947 w 2331729"/>
                <a:gd name="connsiteY2" fmla="*/ 1420090 h 1457988"/>
                <a:gd name="connsiteX3" fmla="*/ 2043547 w 2331729"/>
                <a:gd name="connsiteY3" fmla="*/ 491837 h 1457988"/>
                <a:gd name="connsiteX4" fmla="*/ 2237511 w 2331729"/>
                <a:gd name="connsiteY4" fmla="*/ 6926 h 1457988"/>
                <a:gd name="connsiteX5" fmla="*/ 1087583 w 2331729"/>
                <a:gd name="connsiteY5" fmla="*/ 0 h 1457988"/>
                <a:gd name="connsiteX6" fmla="*/ 270164 w 2331729"/>
                <a:gd name="connsiteY6" fmla="*/ 658090 h 1457988"/>
                <a:gd name="connsiteX0" fmla="*/ 55419 w 2331729"/>
                <a:gd name="connsiteY0" fmla="*/ 1025245 h 1457997"/>
                <a:gd name="connsiteX1" fmla="*/ 0 w 2331729"/>
                <a:gd name="connsiteY1" fmla="*/ 1253845 h 1457997"/>
                <a:gd name="connsiteX2" fmla="*/ 290947 w 2331729"/>
                <a:gd name="connsiteY2" fmla="*/ 1420099 h 1457997"/>
                <a:gd name="connsiteX3" fmla="*/ 2043547 w 2331729"/>
                <a:gd name="connsiteY3" fmla="*/ 491846 h 1457997"/>
                <a:gd name="connsiteX4" fmla="*/ 2237511 w 2331729"/>
                <a:gd name="connsiteY4" fmla="*/ 6935 h 1457997"/>
                <a:gd name="connsiteX5" fmla="*/ 1087583 w 2331729"/>
                <a:gd name="connsiteY5" fmla="*/ 9 h 1457997"/>
                <a:gd name="connsiteX6" fmla="*/ 270164 w 2331729"/>
                <a:gd name="connsiteY6" fmla="*/ 658099 h 14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1729" h="1457997">
                  <a:moveTo>
                    <a:pt x="55419" y="1025245"/>
                  </a:moveTo>
                  <a:lnTo>
                    <a:pt x="0" y="1253845"/>
                  </a:lnTo>
                  <a:cubicBezTo>
                    <a:pt x="39255" y="1319654"/>
                    <a:pt x="-49644" y="1547099"/>
                    <a:pt x="290947" y="1420099"/>
                  </a:cubicBezTo>
                  <a:cubicBezTo>
                    <a:pt x="631538" y="1293099"/>
                    <a:pt x="1719120" y="727373"/>
                    <a:pt x="2043547" y="491846"/>
                  </a:cubicBezTo>
                  <a:cubicBezTo>
                    <a:pt x="2367974" y="256319"/>
                    <a:pt x="2396838" y="88908"/>
                    <a:pt x="2237511" y="6935"/>
                  </a:cubicBezTo>
                  <a:lnTo>
                    <a:pt x="1087583" y="9"/>
                  </a:lnTo>
                  <a:cubicBezTo>
                    <a:pt x="704274" y="-2300"/>
                    <a:pt x="542637" y="438736"/>
                    <a:pt x="270164" y="658099"/>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k1">
              <a:extLst>
                <a:ext uri="{FF2B5EF4-FFF2-40B4-BE49-F238E27FC236}">
                  <a16:creationId xmlns:a16="http://schemas.microsoft.com/office/drawing/2014/main" id="{96E3936F-A30E-4677-8AF7-6B2B8023F9B4}"/>
                </a:ext>
              </a:extLst>
            </p:cNvPr>
            <p:cNvSpPr/>
            <p:nvPr/>
          </p:nvSpPr>
          <p:spPr bwMode="auto">
            <a:xfrm>
              <a:off x="8536284" y="2462012"/>
              <a:ext cx="1119624" cy="20029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63299 w 1191899"/>
                <a:gd name="connsiteY0" fmla="*/ 741381 h 2112981"/>
                <a:gd name="connsiteX1" fmla="*/ 492245 w 1191899"/>
                <a:gd name="connsiteY1" fmla="*/ 55582 h 2112981"/>
                <a:gd name="connsiteX2" fmla="*/ 138953 w 1191899"/>
                <a:gd name="connsiteY2" fmla="*/ 83290 h 2112981"/>
                <a:gd name="connsiteX3" fmla="*/ 21190 w 1191899"/>
                <a:gd name="connsiteY3" fmla="*/ 422727 h 2112981"/>
                <a:gd name="connsiteX4" fmla="*/ 540735 w 1191899"/>
                <a:gd name="connsiteY4" fmla="*/ 1766618 h 2112981"/>
                <a:gd name="connsiteX5" fmla="*/ 748553 w 1191899"/>
                <a:gd name="connsiteY5" fmla="*/ 2112981 h 2112981"/>
                <a:gd name="connsiteX6" fmla="*/ 1191899 w 1191899"/>
                <a:gd name="connsiteY6" fmla="*/ 1925945 h 2112981"/>
                <a:gd name="connsiteX7" fmla="*/ 1178045 w 1191899"/>
                <a:gd name="connsiteY7" fmla="*/ 1482599 h 2112981"/>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963299 w 1221351"/>
                <a:gd name="connsiteY0" fmla="*/ 741381 h 2117038"/>
                <a:gd name="connsiteX1" fmla="*/ 492245 w 1221351"/>
                <a:gd name="connsiteY1" fmla="*/ 55582 h 2117038"/>
                <a:gd name="connsiteX2" fmla="*/ 138953 w 1221351"/>
                <a:gd name="connsiteY2" fmla="*/ 83290 h 2117038"/>
                <a:gd name="connsiteX3" fmla="*/ 21190 w 1221351"/>
                <a:gd name="connsiteY3" fmla="*/ 422727 h 2117038"/>
                <a:gd name="connsiteX4" fmla="*/ 540735 w 1221351"/>
                <a:gd name="connsiteY4" fmla="*/ 1766618 h 2117038"/>
                <a:gd name="connsiteX5" fmla="*/ 748553 w 1221351"/>
                <a:gd name="connsiteY5" fmla="*/ 2112981 h 2117038"/>
                <a:gd name="connsiteX6" fmla="*/ 1191899 w 1221351"/>
                <a:gd name="connsiteY6" fmla="*/ 1925945 h 2117038"/>
                <a:gd name="connsiteX7" fmla="*/ 1178045 w 1221351"/>
                <a:gd name="connsiteY7" fmla="*/ 1482599 h 2117038"/>
                <a:gd name="connsiteX0" fmla="*/ 492245 w 1221351"/>
                <a:gd name="connsiteY0" fmla="*/ 55582 h 2117038"/>
                <a:gd name="connsiteX1" fmla="*/ 138953 w 1221351"/>
                <a:gd name="connsiteY1" fmla="*/ 83290 h 2117038"/>
                <a:gd name="connsiteX2" fmla="*/ 21190 w 1221351"/>
                <a:gd name="connsiteY2" fmla="*/ 422727 h 2117038"/>
                <a:gd name="connsiteX3" fmla="*/ 540735 w 1221351"/>
                <a:gd name="connsiteY3" fmla="*/ 1766618 h 2117038"/>
                <a:gd name="connsiteX4" fmla="*/ 748553 w 1221351"/>
                <a:gd name="connsiteY4" fmla="*/ 2112981 h 2117038"/>
                <a:gd name="connsiteX5" fmla="*/ 1191899 w 1221351"/>
                <a:gd name="connsiteY5" fmla="*/ 1925945 h 2117038"/>
                <a:gd name="connsiteX6" fmla="*/ 1178045 w 1221351"/>
                <a:gd name="connsiteY6" fmla="*/ 1482599 h 211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351" h="2117038">
                  <a:moveTo>
                    <a:pt x="492245" y="55582"/>
                  </a:moveTo>
                  <a:cubicBezTo>
                    <a:pt x="354854" y="-54100"/>
                    <a:pt x="217462" y="22099"/>
                    <a:pt x="138953" y="83290"/>
                  </a:cubicBezTo>
                  <a:cubicBezTo>
                    <a:pt x="60444" y="144481"/>
                    <a:pt x="-45774" y="142172"/>
                    <a:pt x="21190" y="422727"/>
                  </a:cubicBezTo>
                  <a:lnTo>
                    <a:pt x="540735" y="1766618"/>
                  </a:lnTo>
                  <a:cubicBezTo>
                    <a:pt x="661962" y="2048327"/>
                    <a:pt x="640026" y="2086427"/>
                    <a:pt x="748553" y="2112981"/>
                  </a:cubicBezTo>
                  <a:cubicBezTo>
                    <a:pt x="857080" y="2139535"/>
                    <a:pt x="1120317" y="2031009"/>
                    <a:pt x="1191899" y="1925945"/>
                  </a:cubicBezTo>
                  <a:cubicBezTo>
                    <a:pt x="1263481" y="1820881"/>
                    <a:pt x="1182663" y="1630381"/>
                    <a:pt x="1178045" y="1482599"/>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56" name="centroids 2">
            <a:extLst>
              <a:ext uri="{FF2B5EF4-FFF2-40B4-BE49-F238E27FC236}">
                <a16:creationId xmlns:a16="http://schemas.microsoft.com/office/drawing/2014/main" id="{D7D11DD7-0BF3-445A-8B5F-C65187F83613}"/>
              </a:ext>
            </a:extLst>
          </p:cNvPr>
          <p:cNvGrpSpPr/>
          <p:nvPr/>
        </p:nvGrpSpPr>
        <p:grpSpPr>
          <a:xfrm>
            <a:off x="6450924" y="2564382"/>
            <a:ext cx="2629223" cy="1784595"/>
            <a:chOff x="6274278" y="2433894"/>
            <a:chExt cx="2629223" cy="1784595"/>
          </a:xfrm>
        </p:grpSpPr>
        <p:sp>
          <p:nvSpPr>
            <p:cNvPr id="57" name="Oval 56">
              <a:extLst>
                <a:ext uri="{FF2B5EF4-FFF2-40B4-BE49-F238E27FC236}">
                  <a16:creationId xmlns:a16="http://schemas.microsoft.com/office/drawing/2014/main" id="{7847B8F1-D425-4EB1-99AD-902DD29C29B3}"/>
                </a:ext>
              </a:extLst>
            </p:cNvPr>
            <p:cNvSpPr/>
            <p:nvPr/>
          </p:nvSpPr>
          <p:spPr bwMode="auto">
            <a:xfrm>
              <a:off x="6274278" y="243389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01BA018-E4F4-477B-B3AA-34BE26B9FA9F}"/>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AE163FEC-D16E-4F6F-9FB1-47868164DAA9}"/>
                </a:ext>
              </a:extLst>
            </p:cNvPr>
            <p:cNvSpPr/>
            <p:nvPr/>
          </p:nvSpPr>
          <p:spPr bwMode="auto">
            <a:xfrm>
              <a:off x="7434031" y="3976034"/>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clusters 3">
            <a:extLst>
              <a:ext uri="{FF2B5EF4-FFF2-40B4-BE49-F238E27FC236}">
                <a16:creationId xmlns:a16="http://schemas.microsoft.com/office/drawing/2014/main" id="{80F87F4E-FAE9-4344-85D2-C89277C575C5}"/>
              </a:ext>
            </a:extLst>
          </p:cNvPr>
          <p:cNvGrpSpPr/>
          <p:nvPr/>
        </p:nvGrpSpPr>
        <p:grpSpPr>
          <a:xfrm>
            <a:off x="5728854" y="1479867"/>
            <a:ext cx="4046679" cy="3305586"/>
            <a:chOff x="5424054" y="1175067"/>
            <a:chExt cx="4046679" cy="3305586"/>
          </a:xfrm>
        </p:grpSpPr>
        <p:sp>
          <p:nvSpPr>
            <p:cNvPr id="70" name="k3">
              <a:extLst>
                <a:ext uri="{FF2B5EF4-FFF2-40B4-BE49-F238E27FC236}">
                  <a16:creationId xmlns:a16="http://schemas.microsoft.com/office/drawing/2014/main" id="{11A38C19-4EC2-44A5-AB7E-B7B1E51E6348}"/>
                </a:ext>
              </a:extLst>
            </p:cNvPr>
            <p:cNvSpPr/>
            <p:nvPr/>
          </p:nvSpPr>
          <p:spPr bwMode="auto">
            <a:xfrm>
              <a:off x="5424054" y="3542051"/>
              <a:ext cx="1729424" cy="938602"/>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90111 h 938601"/>
                <a:gd name="connsiteX1" fmla="*/ 637309 w 3355235"/>
                <a:gd name="connsiteY1" fmla="*/ 938601 h 938601"/>
                <a:gd name="connsiteX2" fmla="*/ 0 w 3355235"/>
                <a:gd name="connsiteY2" fmla="*/ 453692 h 938601"/>
                <a:gd name="connsiteX3" fmla="*/ 221672 w 3355235"/>
                <a:gd name="connsiteY3" fmla="*/ 44983 h 938601"/>
                <a:gd name="connsiteX4" fmla="*/ 1205345 w 3355235"/>
                <a:gd name="connsiteY4" fmla="*/ 44983 h 938601"/>
                <a:gd name="connsiteX5" fmla="*/ 3151909 w 3355235"/>
                <a:gd name="connsiteY5" fmla="*/ 225092 h 938601"/>
                <a:gd name="connsiteX6" fmla="*/ 3241963 w 3355235"/>
                <a:gd name="connsiteY6" fmla="*/ 848547 h 938601"/>
                <a:gd name="connsiteX0" fmla="*/ 1828800 w 3355235"/>
                <a:gd name="connsiteY0" fmla="*/ 912916 h 961406"/>
                <a:gd name="connsiteX1" fmla="*/ 637309 w 3355235"/>
                <a:gd name="connsiteY1" fmla="*/ 961406 h 961406"/>
                <a:gd name="connsiteX2" fmla="*/ 0 w 3355235"/>
                <a:gd name="connsiteY2" fmla="*/ 476497 h 961406"/>
                <a:gd name="connsiteX3" fmla="*/ 221672 w 3355235"/>
                <a:gd name="connsiteY3" fmla="*/ 67788 h 961406"/>
                <a:gd name="connsiteX4" fmla="*/ 1205345 w 3355235"/>
                <a:gd name="connsiteY4" fmla="*/ 67788 h 961406"/>
                <a:gd name="connsiteX5" fmla="*/ 3151909 w 3355235"/>
                <a:gd name="connsiteY5" fmla="*/ 247897 h 961406"/>
                <a:gd name="connsiteX6" fmla="*/ 3241963 w 3355235"/>
                <a:gd name="connsiteY6" fmla="*/ 871352 h 961406"/>
                <a:gd name="connsiteX0" fmla="*/ 1828800 w 3355235"/>
                <a:gd name="connsiteY0" fmla="*/ 890112 h 938602"/>
                <a:gd name="connsiteX1" fmla="*/ 637309 w 3355235"/>
                <a:gd name="connsiteY1" fmla="*/ 938602 h 938602"/>
                <a:gd name="connsiteX2" fmla="*/ 0 w 3355235"/>
                <a:gd name="connsiteY2" fmla="*/ 453693 h 938602"/>
                <a:gd name="connsiteX3" fmla="*/ 221672 w 3355235"/>
                <a:gd name="connsiteY3" fmla="*/ 44984 h 938602"/>
                <a:gd name="connsiteX4" fmla="*/ 1205345 w 3355235"/>
                <a:gd name="connsiteY4" fmla="*/ 44984 h 938602"/>
                <a:gd name="connsiteX5" fmla="*/ 3151909 w 3355235"/>
                <a:gd name="connsiteY5" fmla="*/ 225093 h 938602"/>
                <a:gd name="connsiteX6" fmla="*/ 3241963 w 3355235"/>
                <a:gd name="connsiteY6" fmla="*/ 848548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5235" h="938602">
                  <a:moveTo>
                    <a:pt x="1828800" y="890112"/>
                  </a:moveTo>
                  <a:lnTo>
                    <a:pt x="637309" y="938602"/>
                  </a:lnTo>
                  <a:cubicBezTo>
                    <a:pt x="397164" y="871638"/>
                    <a:pt x="157018" y="846238"/>
                    <a:pt x="0" y="453693"/>
                  </a:cubicBezTo>
                  <a:lnTo>
                    <a:pt x="221672" y="44984"/>
                  </a:lnTo>
                  <a:cubicBezTo>
                    <a:pt x="422563" y="-23134"/>
                    <a:pt x="716972" y="14966"/>
                    <a:pt x="1205345" y="44984"/>
                  </a:cubicBezTo>
                  <a:cubicBezTo>
                    <a:pt x="1693718" y="75002"/>
                    <a:pt x="2987964" y="-162834"/>
                    <a:pt x="3151909" y="225093"/>
                  </a:cubicBezTo>
                  <a:cubicBezTo>
                    <a:pt x="3315854" y="613020"/>
                    <a:pt x="3465945" y="613021"/>
                    <a:pt x="3241963" y="848548"/>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1" name="k2">
              <a:extLst>
                <a:ext uri="{FF2B5EF4-FFF2-40B4-BE49-F238E27FC236}">
                  <a16:creationId xmlns:a16="http://schemas.microsoft.com/office/drawing/2014/main" id="{F095EB4E-DA20-4291-925F-F4F69447F425}"/>
                </a:ext>
              </a:extLst>
            </p:cNvPr>
            <p:cNvSpPr/>
            <p:nvPr/>
          </p:nvSpPr>
          <p:spPr bwMode="auto">
            <a:xfrm>
              <a:off x="6793904" y="1175067"/>
              <a:ext cx="1463921" cy="558240"/>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50312"/>
                <a:gd name="connsiteY0" fmla="*/ 452324 h 452324"/>
                <a:gd name="connsiteX1" fmla="*/ 1297806 w 1650312"/>
                <a:gd name="connsiteY1" fmla="*/ 296803 h 452324"/>
                <a:gd name="connsiteX2" fmla="*/ 1506403 w 1650312"/>
                <a:gd name="connsiteY2" fmla="*/ 6926 h 452324"/>
                <a:gd name="connsiteX3" fmla="*/ 356475 w 1650312"/>
                <a:gd name="connsiteY3" fmla="*/ 0 h 452324"/>
                <a:gd name="connsiteX4" fmla="*/ 0 w 1650312"/>
                <a:gd name="connsiteY4" fmla="*/ 377728 h 452324"/>
                <a:gd name="connsiteX0" fmla="*/ 809577 w 1610743"/>
                <a:gd name="connsiteY0" fmla="*/ 468752 h 468752"/>
                <a:gd name="connsiteX1" fmla="*/ 1489763 w 1610743"/>
                <a:gd name="connsiteY1" fmla="*/ 313231 h 468752"/>
                <a:gd name="connsiteX2" fmla="*/ 1506403 w 1610743"/>
                <a:gd name="connsiteY2" fmla="*/ 23354 h 468752"/>
                <a:gd name="connsiteX3" fmla="*/ 356475 w 1610743"/>
                <a:gd name="connsiteY3" fmla="*/ 16428 h 468752"/>
                <a:gd name="connsiteX4" fmla="*/ 0 w 1610743"/>
                <a:gd name="connsiteY4" fmla="*/ 394156 h 468752"/>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809577 w 1610743"/>
                <a:gd name="connsiteY0" fmla="*/ 518570 h 518570"/>
                <a:gd name="connsiteX1" fmla="*/ 1489763 w 1610743"/>
                <a:gd name="connsiteY1" fmla="*/ 363049 h 518570"/>
                <a:gd name="connsiteX2" fmla="*/ 1506403 w 1610743"/>
                <a:gd name="connsiteY2" fmla="*/ 73172 h 518570"/>
                <a:gd name="connsiteX3" fmla="*/ 356475 w 1610743"/>
                <a:gd name="connsiteY3" fmla="*/ 66246 h 518570"/>
                <a:gd name="connsiteX4" fmla="*/ 0 w 1610743"/>
                <a:gd name="connsiteY4" fmla="*/ 443974 h 518570"/>
                <a:gd name="connsiteX0" fmla="*/ 725595 w 1526761"/>
                <a:gd name="connsiteY0" fmla="*/ 491154 h 491154"/>
                <a:gd name="connsiteX1" fmla="*/ 1405781 w 1526761"/>
                <a:gd name="connsiteY1" fmla="*/ 335633 h 491154"/>
                <a:gd name="connsiteX2" fmla="*/ 1422421 w 1526761"/>
                <a:gd name="connsiteY2" fmla="*/ 45756 h 491154"/>
                <a:gd name="connsiteX3" fmla="*/ 272493 w 1526761"/>
                <a:gd name="connsiteY3" fmla="*/ 38830 h 491154"/>
                <a:gd name="connsiteX4" fmla="*/ 0 w 1526761"/>
                <a:gd name="connsiteY4" fmla="*/ 416558 h 491154"/>
                <a:gd name="connsiteX0" fmla="*/ 745026 w 1546192"/>
                <a:gd name="connsiteY0" fmla="*/ 491154 h 491154"/>
                <a:gd name="connsiteX1" fmla="*/ 1425212 w 1546192"/>
                <a:gd name="connsiteY1" fmla="*/ 335633 h 491154"/>
                <a:gd name="connsiteX2" fmla="*/ 1441852 w 1546192"/>
                <a:gd name="connsiteY2" fmla="*/ 45756 h 491154"/>
                <a:gd name="connsiteX3" fmla="*/ 291924 w 1546192"/>
                <a:gd name="connsiteY3" fmla="*/ 38830 h 491154"/>
                <a:gd name="connsiteX4" fmla="*/ 19431 w 1546192"/>
                <a:gd name="connsiteY4" fmla="*/ 416558 h 491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92" h="491154">
                  <a:moveTo>
                    <a:pt x="745026" y="491154"/>
                  </a:moveTo>
                  <a:lnTo>
                    <a:pt x="1425212" y="335633"/>
                  </a:lnTo>
                  <a:cubicBezTo>
                    <a:pt x="1524503" y="77015"/>
                    <a:pt x="1630733" y="95223"/>
                    <a:pt x="1441852" y="45756"/>
                  </a:cubicBezTo>
                  <a:cubicBezTo>
                    <a:pt x="1252971" y="-3711"/>
                    <a:pt x="528994" y="-22970"/>
                    <a:pt x="291924" y="38830"/>
                  </a:cubicBezTo>
                  <a:cubicBezTo>
                    <a:pt x="54854" y="100630"/>
                    <a:pt x="-45704" y="290649"/>
                    <a:pt x="19431" y="416558"/>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k1">
              <a:extLst>
                <a:ext uri="{FF2B5EF4-FFF2-40B4-BE49-F238E27FC236}">
                  <a16:creationId xmlns:a16="http://schemas.microsoft.com/office/drawing/2014/main" id="{0EAB558D-E61B-4C4A-BC3E-ABD71893A862}"/>
                </a:ext>
              </a:extLst>
            </p:cNvPr>
            <p:cNvSpPr/>
            <p:nvPr/>
          </p:nvSpPr>
          <p:spPr bwMode="auto">
            <a:xfrm>
              <a:off x="8041475" y="2442766"/>
              <a:ext cx="1429258" cy="1974789"/>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761723 h 2133323"/>
                <a:gd name="connsiteX1" fmla="*/ 1062340 w 1589450"/>
                <a:gd name="connsiteY1" fmla="*/ 75924 h 2133323"/>
                <a:gd name="connsiteX2" fmla="*/ 709048 w 1589450"/>
                <a:gd name="connsiteY2" fmla="*/ 103632 h 2133323"/>
                <a:gd name="connsiteX3" fmla="*/ 62319 w 1589450"/>
                <a:gd name="connsiteY3" fmla="*/ 845763 h 2133323"/>
                <a:gd name="connsiteX4" fmla="*/ 0 w 1589450"/>
                <a:gd name="connsiteY4" fmla="*/ 1786960 h 2133323"/>
                <a:gd name="connsiteX5" fmla="*/ 1318648 w 1589450"/>
                <a:gd name="connsiteY5" fmla="*/ 2133323 h 2133323"/>
                <a:gd name="connsiteX6" fmla="*/ 1565521 w 1589450"/>
                <a:gd name="connsiteY6" fmla="*/ 1748600 h 2133323"/>
                <a:gd name="connsiteX7" fmla="*/ 1589450 w 1589450"/>
                <a:gd name="connsiteY7" fmla="*/ 1466332 h 2133323"/>
                <a:gd name="connsiteX0" fmla="*/ 1664656 w 1720712"/>
                <a:gd name="connsiteY0" fmla="*/ 761723 h 2133323"/>
                <a:gd name="connsiteX1" fmla="*/ 1193602 w 1720712"/>
                <a:gd name="connsiteY1" fmla="*/ 75924 h 2133323"/>
                <a:gd name="connsiteX2" fmla="*/ 840310 w 1720712"/>
                <a:gd name="connsiteY2" fmla="*/ 103632 h 2133323"/>
                <a:gd name="connsiteX3" fmla="*/ 193581 w 1720712"/>
                <a:gd name="connsiteY3" fmla="*/ 845763 h 2133323"/>
                <a:gd name="connsiteX4" fmla="*/ 131262 w 1720712"/>
                <a:gd name="connsiteY4" fmla="*/ 1786960 h 2133323"/>
                <a:gd name="connsiteX5" fmla="*/ 1449910 w 1720712"/>
                <a:gd name="connsiteY5" fmla="*/ 2133323 h 2133323"/>
                <a:gd name="connsiteX6" fmla="*/ 1696783 w 1720712"/>
                <a:gd name="connsiteY6" fmla="*/ 1748600 h 2133323"/>
                <a:gd name="connsiteX7" fmla="*/ 1720712 w 1720712"/>
                <a:gd name="connsiteY7" fmla="*/ 1466332 h 2133323"/>
                <a:gd name="connsiteX0" fmla="*/ 1739078 w 1795134"/>
                <a:gd name="connsiteY0" fmla="*/ 761723 h 2133323"/>
                <a:gd name="connsiteX1" fmla="*/ 1268024 w 1795134"/>
                <a:gd name="connsiteY1" fmla="*/ 75924 h 2133323"/>
                <a:gd name="connsiteX2" fmla="*/ 914732 w 1795134"/>
                <a:gd name="connsiteY2" fmla="*/ 103632 h 2133323"/>
                <a:gd name="connsiteX3" fmla="*/ 268003 w 1795134"/>
                <a:gd name="connsiteY3" fmla="*/ 845763 h 2133323"/>
                <a:gd name="connsiteX4" fmla="*/ 205684 w 1795134"/>
                <a:gd name="connsiteY4" fmla="*/ 1786960 h 2133323"/>
                <a:gd name="connsiteX5" fmla="*/ 1524332 w 1795134"/>
                <a:gd name="connsiteY5" fmla="*/ 2133323 h 2133323"/>
                <a:gd name="connsiteX6" fmla="*/ 1771205 w 1795134"/>
                <a:gd name="connsiteY6" fmla="*/ 1748600 h 2133323"/>
                <a:gd name="connsiteX7" fmla="*/ 1795134 w 1795134"/>
                <a:gd name="connsiteY7" fmla="*/ 1466332 h 2133323"/>
                <a:gd name="connsiteX0" fmla="*/ 1739078 w 1795693"/>
                <a:gd name="connsiteY0" fmla="*/ 761723 h 2154503"/>
                <a:gd name="connsiteX1" fmla="*/ 1268024 w 1795693"/>
                <a:gd name="connsiteY1" fmla="*/ 75924 h 2154503"/>
                <a:gd name="connsiteX2" fmla="*/ 914732 w 1795693"/>
                <a:gd name="connsiteY2" fmla="*/ 103632 h 2154503"/>
                <a:gd name="connsiteX3" fmla="*/ 268003 w 1795693"/>
                <a:gd name="connsiteY3" fmla="*/ 845763 h 2154503"/>
                <a:gd name="connsiteX4" fmla="*/ 205684 w 1795693"/>
                <a:gd name="connsiteY4" fmla="*/ 1786960 h 2154503"/>
                <a:gd name="connsiteX5" fmla="*/ 1524332 w 1795693"/>
                <a:gd name="connsiteY5" fmla="*/ 2133323 h 2154503"/>
                <a:gd name="connsiteX6" fmla="*/ 1771205 w 1795693"/>
                <a:gd name="connsiteY6" fmla="*/ 1748600 h 2154503"/>
                <a:gd name="connsiteX7" fmla="*/ 1795134 w 1795693"/>
                <a:gd name="connsiteY7" fmla="*/ 1466332 h 2154503"/>
                <a:gd name="connsiteX0" fmla="*/ 1568569 w 1624626"/>
                <a:gd name="connsiteY0" fmla="*/ 761723 h 2140759"/>
                <a:gd name="connsiteX1" fmla="*/ 1097515 w 1624626"/>
                <a:gd name="connsiteY1" fmla="*/ 75924 h 2140759"/>
                <a:gd name="connsiteX2" fmla="*/ 744223 w 1624626"/>
                <a:gd name="connsiteY2" fmla="*/ 103632 h 2140759"/>
                <a:gd name="connsiteX3" fmla="*/ 97494 w 1624626"/>
                <a:gd name="connsiteY3" fmla="*/ 845763 h 2140759"/>
                <a:gd name="connsiteX4" fmla="*/ 289191 w 1624626"/>
                <a:gd name="connsiteY4" fmla="*/ 1991058 h 2140759"/>
                <a:gd name="connsiteX5" fmla="*/ 1353823 w 1624626"/>
                <a:gd name="connsiteY5" fmla="*/ 2133323 h 2140759"/>
                <a:gd name="connsiteX6" fmla="*/ 1600696 w 1624626"/>
                <a:gd name="connsiteY6" fmla="*/ 1748600 h 2140759"/>
                <a:gd name="connsiteX7" fmla="*/ 1624625 w 1624626"/>
                <a:gd name="connsiteY7" fmla="*/ 1466332 h 2140759"/>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 name="connsiteX0" fmla="*/ 1503063 w 1559119"/>
                <a:gd name="connsiteY0" fmla="*/ 761723 h 2087232"/>
                <a:gd name="connsiteX1" fmla="*/ 1032009 w 1559119"/>
                <a:gd name="connsiteY1" fmla="*/ 75924 h 2087232"/>
                <a:gd name="connsiteX2" fmla="*/ 678717 w 1559119"/>
                <a:gd name="connsiteY2" fmla="*/ 103632 h 2087232"/>
                <a:gd name="connsiteX3" fmla="*/ 31988 w 1559119"/>
                <a:gd name="connsiteY3" fmla="*/ 845763 h 2087232"/>
                <a:gd name="connsiteX4" fmla="*/ 223685 w 1559119"/>
                <a:gd name="connsiteY4" fmla="*/ 1991058 h 2087232"/>
                <a:gd name="connsiteX5" fmla="*/ 1294514 w 1559119"/>
                <a:gd name="connsiteY5" fmla="*/ 1995256 h 2087232"/>
                <a:gd name="connsiteX6" fmla="*/ 1535190 w 1559119"/>
                <a:gd name="connsiteY6" fmla="*/ 1748600 h 2087232"/>
                <a:gd name="connsiteX7" fmla="*/ 1559119 w 1559119"/>
                <a:gd name="connsiteY7" fmla="*/ 1466332 h 208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9119" h="2087232">
                  <a:moveTo>
                    <a:pt x="1503063" y="761723"/>
                  </a:moveTo>
                  <a:cubicBezTo>
                    <a:pt x="1346045" y="533123"/>
                    <a:pt x="1169400" y="185606"/>
                    <a:pt x="1032009" y="75924"/>
                  </a:cubicBezTo>
                  <a:cubicBezTo>
                    <a:pt x="894618" y="-33758"/>
                    <a:pt x="845387" y="-24674"/>
                    <a:pt x="678717" y="103632"/>
                  </a:cubicBezTo>
                  <a:cubicBezTo>
                    <a:pt x="463141" y="351009"/>
                    <a:pt x="107827" y="531192"/>
                    <a:pt x="31988" y="845763"/>
                  </a:cubicBezTo>
                  <a:cubicBezTo>
                    <a:pt x="-43851" y="1160334"/>
                    <a:pt x="13264" y="1799476"/>
                    <a:pt x="223685" y="1991058"/>
                  </a:cubicBezTo>
                  <a:cubicBezTo>
                    <a:pt x="434106" y="2182640"/>
                    <a:pt x="1075930" y="2035666"/>
                    <a:pt x="1294514" y="1995256"/>
                  </a:cubicBezTo>
                  <a:cubicBezTo>
                    <a:pt x="1513098" y="1954846"/>
                    <a:pt x="1490056" y="1859765"/>
                    <a:pt x="1535190" y="1748600"/>
                  </a:cubicBezTo>
                  <a:lnTo>
                    <a:pt x="1559119" y="1466332"/>
                  </a:ln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65" name="centroids 3">
            <a:extLst>
              <a:ext uri="{FF2B5EF4-FFF2-40B4-BE49-F238E27FC236}">
                <a16:creationId xmlns:a16="http://schemas.microsoft.com/office/drawing/2014/main" id="{FAA5F107-D350-4285-9B75-484B1DC40AC3}"/>
              </a:ext>
            </a:extLst>
          </p:cNvPr>
          <p:cNvGrpSpPr/>
          <p:nvPr/>
        </p:nvGrpSpPr>
        <p:grpSpPr>
          <a:xfrm>
            <a:off x="7130304" y="1699764"/>
            <a:ext cx="2102243" cy="2788056"/>
            <a:chOff x="6801258" y="1416876"/>
            <a:chExt cx="2102243" cy="2788056"/>
          </a:xfrm>
        </p:grpSpPr>
        <p:sp>
          <p:nvSpPr>
            <p:cNvPr id="66" name="Oval 65">
              <a:extLst>
                <a:ext uri="{FF2B5EF4-FFF2-40B4-BE49-F238E27FC236}">
                  <a16:creationId xmlns:a16="http://schemas.microsoft.com/office/drawing/2014/main" id="{2924DE35-9650-4C1C-AE90-BF33835B1E9A}"/>
                </a:ext>
              </a:extLst>
            </p:cNvPr>
            <p:cNvSpPr/>
            <p:nvPr/>
          </p:nvSpPr>
          <p:spPr bwMode="auto">
            <a:xfrm>
              <a:off x="7339786" y="141687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E1CB97BA-4EBA-45C6-BCE2-250B4F56C942}"/>
                </a:ext>
              </a:extLst>
            </p:cNvPr>
            <p:cNvSpPr/>
            <p:nvPr/>
          </p:nvSpPr>
          <p:spPr bwMode="auto">
            <a:xfrm>
              <a:off x="8661046" y="2657026"/>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F816E2D1-49E7-43CB-92C6-F3025F5E32EA}"/>
                </a:ext>
              </a:extLst>
            </p:cNvPr>
            <p:cNvSpPr/>
            <p:nvPr/>
          </p:nvSpPr>
          <p:spPr bwMode="auto">
            <a:xfrm>
              <a:off x="6801258" y="3962477"/>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clusters 4">
            <a:extLst>
              <a:ext uri="{FF2B5EF4-FFF2-40B4-BE49-F238E27FC236}">
                <a16:creationId xmlns:a16="http://schemas.microsoft.com/office/drawing/2014/main" id="{34C8E49E-2896-498D-86D8-FDA31D7F9FC6}"/>
              </a:ext>
            </a:extLst>
          </p:cNvPr>
          <p:cNvGrpSpPr/>
          <p:nvPr/>
        </p:nvGrpSpPr>
        <p:grpSpPr>
          <a:xfrm>
            <a:off x="5793442" y="1468550"/>
            <a:ext cx="4006237" cy="3183389"/>
            <a:chOff x="5336242" y="1011350"/>
            <a:chExt cx="4006237" cy="3183389"/>
          </a:xfrm>
        </p:grpSpPr>
        <p:sp>
          <p:nvSpPr>
            <p:cNvPr id="78" name="k3">
              <a:extLst>
                <a:ext uri="{FF2B5EF4-FFF2-40B4-BE49-F238E27FC236}">
                  <a16:creationId xmlns:a16="http://schemas.microsoft.com/office/drawing/2014/main" id="{3D130F3B-F7A2-41E6-91A6-F00CF1EDA800}"/>
                </a:ext>
              </a:extLst>
            </p:cNvPr>
            <p:cNvSpPr/>
            <p:nvPr/>
          </p:nvSpPr>
          <p:spPr bwMode="auto">
            <a:xfrm>
              <a:off x="5336242" y="3326282"/>
              <a:ext cx="1385576" cy="868457"/>
            </a:xfrm>
            <a:custGeom>
              <a:avLst/>
              <a:gdLst>
                <a:gd name="connsiteX0" fmla="*/ 1004454 w 1170709"/>
                <a:gd name="connsiteY0" fmla="*/ 1614055 h 1614055"/>
                <a:gd name="connsiteX1" fmla="*/ 782782 w 1170709"/>
                <a:gd name="connsiteY1" fmla="*/ 1614055 h 1614055"/>
                <a:gd name="connsiteX2" fmla="*/ 103909 w 1170709"/>
                <a:gd name="connsiteY2" fmla="*/ 609600 h 1614055"/>
                <a:gd name="connsiteX3" fmla="*/ 0 w 1170709"/>
                <a:gd name="connsiteY3" fmla="*/ 214746 h 1614055"/>
                <a:gd name="connsiteX4" fmla="*/ 187036 w 1170709"/>
                <a:gd name="connsiteY4" fmla="*/ 6928 h 1614055"/>
                <a:gd name="connsiteX5" fmla="*/ 588818 w 1170709"/>
                <a:gd name="connsiteY5" fmla="*/ 0 h 1614055"/>
                <a:gd name="connsiteX6" fmla="*/ 678873 w 1170709"/>
                <a:gd name="connsiteY6" fmla="*/ 277091 h 1614055"/>
                <a:gd name="connsiteX7" fmla="*/ 1170709 w 1170709"/>
                <a:gd name="connsiteY7" fmla="*/ 1440873 h 1614055"/>
                <a:gd name="connsiteX0" fmla="*/ 1004454 w 2546583"/>
                <a:gd name="connsiteY0" fmla="*/ 1614055 h 1614055"/>
                <a:gd name="connsiteX1" fmla="*/ 782782 w 2546583"/>
                <a:gd name="connsiteY1" fmla="*/ 1614055 h 1614055"/>
                <a:gd name="connsiteX2" fmla="*/ 103909 w 2546583"/>
                <a:gd name="connsiteY2" fmla="*/ 609600 h 1614055"/>
                <a:gd name="connsiteX3" fmla="*/ 0 w 2546583"/>
                <a:gd name="connsiteY3" fmla="*/ 214746 h 1614055"/>
                <a:gd name="connsiteX4" fmla="*/ 187036 w 2546583"/>
                <a:gd name="connsiteY4" fmla="*/ 6928 h 1614055"/>
                <a:gd name="connsiteX5" fmla="*/ 588818 w 2546583"/>
                <a:gd name="connsiteY5" fmla="*/ 0 h 1614055"/>
                <a:gd name="connsiteX6" fmla="*/ 2535382 w 2546583"/>
                <a:gd name="connsiteY6" fmla="*/ 180109 h 1614055"/>
                <a:gd name="connsiteX7" fmla="*/ 1170709 w 2546583"/>
                <a:gd name="connsiteY7" fmla="*/ 1440873 h 1614055"/>
                <a:gd name="connsiteX0" fmla="*/ 1004454 w 2582708"/>
                <a:gd name="connsiteY0" fmla="*/ 1614055 h 1634837"/>
                <a:gd name="connsiteX1" fmla="*/ 782782 w 2582708"/>
                <a:gd name="connsiteY1" fmla="*/ 1614055 h 1634837"/>
                <a:gd name="connsiteX2" fmla="*/ 103909 w 2582708"/>
                <a:gd name="connsiteY2" fmla="*/ 609600 h 1634837"/>
                <a:gd name="connsiteX3" fmla="*/ 0 w 2582708"/>
                <a:gd name="connsiteY3" fmla="*/ 214746 h 1634837"/>
                <a:gd name="connsiteX4" fmla="*/ 187036 w 2582708"/>
                <a:gd name="connsiteY4" fmla="*/ 6928 h 1634837"/>
                <a:gd name="connsiteX5" fmla="*/ 588818 w 2582708"/>
                <a:gd name="connsiteY5" fmla="*/ 0 h 1634837"/>
                <a:gd name="connsiteX6" fmla="*/ 2535382 w 2582708"/>
                <a:gd name="connsiteY6" fmla="*/ 180109 h 1634837"/>
                <a:gd name="connsiteX7" fmla="*/ 2535381 w 2582708"/>
                <a:gd name="connsiteY7" fmla="*/ 1634837 h 1634837"/>
                <a:gd name="connsiteX0" fmla="*/ 1004454 w 2574799"/>
                <a:gd name="connsiteY0" fmla="*/ 1614055 h 1620982"/>
                <a:gd name="connsiteX1" fmla="*/ 782782 w 2574799"/>
                <a:gd name="connsiteY1" fmla="*/ 1614055 h 1620982"/>
                <a:gd name="connsiteX2" fmla="*/ 103909 w 2574799"/>
                <a:gd name="connsiteY2" fmla="*/ 609600 h 1620982"/>
                <a:gd name="connsiteX3" fmla="*/ 0 w 2574799"/>
                <a:gd name="connsiteY3" fmla="*/ 214746 h 1620982"/>
                <a:gd name="connsiteX4" fmla="*/ 187036 w 2574799"/>
                <a:gd name="connsiteY4" fmla="*/ 6928 h 1620982"/>
                <a:gd name="connsiteX5" fmla="*/ 588818 w 2574799"/>
                <a:gd name="connsiteY5" fmla="*/ 0 h 1620982"/>
                <a:gd name="connsiteX6" fmla="*/ 2535382 w 2574799"/>
                <a:gd name="connsiteY6" fmla="*/ 180109 h 1620982"/>
                <a:gd name="connsiteX7" fmla="*/ 2452254 w 2574799"/>
                <a:gd name="connsiteY7" fmla="*/ 1620982 h 1620982"/>
                <a:gd name="connsiteX0" fmla="*/ 1004454 w 2642021"/>
                <a:gd name="connsiteY0" fmla="*/ 1614055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935182 w 2642021"/>
                <a:gd name="connsiteY0" fmla="*/ 1413164 h 1620982"/>
                <a:gd name="connsiteX1" fmla="*/ 782782 w 2642021"/>
                <a:gd name="connsiteY1" fmla="*/ 1614055 h 1620982"/>
                <a:gd name="connsiteX2" fmla="*/ 103909 w 2642021"/>
                <a:gd name="connsiteY2" fmla="*/ 609600 h 1620982"/>
                <a:gd name="connsiteX3" fmla="*/ 0 w 2642021"/>
                <a:gd name="connsiteY3" fmla="*/ 214746 h 1620982"/>
                <a:gd name="connsiteX4" fmla="*/ 187036 w 2642021"/>
                <a:gd name="connsiteY4" fmla="*/ 6928 h 1620982"/>
                <a:gd name="connsiteX5" fmla="*/ 588818 w 2642021"/>
                <a:gd name="connsiteY5" fmla="*/ 0 h 1620982"/>
                <a:gd name="connsiteX6" fmla="*/ 2535382 w 2642021"/>
                <a:gd name="connsiteY6" fmla="*/ 180109 h 1620982"/>
                <a:gd name="connsiteX7" fmla="*/ 2452254 w 2642021"/>
                <a:gd name="connsiteY7" fmla="*/ 1620982 h 1620982"/>
                <a:gd name="connsiteX0" fmla="*/ 1066800 w 2642021"/>
                <a:gd name="connsiteY0" fmla="*/ 1745673 h 1745673"/>
                <a:gd name="connsiteX1" fmla="*/ 782782 w 2642021"/>
                <a:gd name="connsiteY1" fmla="*/ 1614055 h 1745673"/>
                <a:gd name="connsiteX2" fmla="*/ 103909 w 2642021"/>
                <a:gd name="connsiteY2" fmla="*/ 609600 h 1745673"/>
                <a:gd name="connsiteX3" fmla="*/ 0 w 2642021"/>
                <a:gd name="connsiteY3" fmla="*/ 214746 h 1745673"/>
                <a:gd name="connsiteX4" fmla="*/ 187036 w 2642021"/>
                <a:gd name="connsiteY4" fmla="*/ 6928 h 1745673"/>
                <a:gd name="connsiteX5" fmla="*/ 588818 w 2642021"/>
                <a:gd name="connsiteY5" fmla="*/ 0 h 1745673"/>
                <a:gd name="connsiteX6" fmla="*/ 2535382 w 2642021"/>
                <a:gd name="connsiteY6" fmla="*/ 180109 h 1745673"/>
                <a:gd name="connsiteX7" fmla="*/ 2452254 w 2642021"/>
                <a:gd name="connsiteY7" fmla="*/ 1620982 h 1745673"/>
                <a:gd name="connsiteX0" fmla="*/ 1461655 w 3036876"/>
                <a:gd name="connsiteY0" fmla="*/ 1745673 h 1745673"/>
                <a:gd name="connsiteX1" fmla="*/ 1177637 w 3036876"/>
                <a:gd name="connsiteY1" fmla="*/ 1614055 h 1745673"/>
                <a:gd name="connsiteX2" fmla="*/ 498764 w 3036876"/>
                <a:gd name="connsiteY2" fmla="*/ 609600 h 1745673"/>
                <a:gd name="connsiteX3" fmla="*/ 394855 w 3036876"/>
                <a:gd name="connsiteY3" fmla="*/ 214746 h 1745673"/>
                <a:gd name="connsiteX4" fmla="*/ 0 w 3036876"/>
                <a:gd name="connsiteY4" fmla="*/ 0 h 1745673"/>
                <a:gd name="connsiteX5" fmla="*/ 983673 w 3036876"/>
                <a:gd name="connsiteY5" fmla="*/ 0 h 1745673"/>
                <a:gd name="connsiteX6" fmla="*/ 2930237 w 3036876"/>
                <a:gd name="connsiteY6" fmla="*/ 180109 h 1745673"/>
                <a:gd name="connsiteX7" fmla="*/ 2847109 w 3036876"/>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720436 w 3258548"/>
                <a:gd name="connsiteY2" fmla="*/ 609600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258548"/>
                <a:gd name="connsiteY0" fmla="*/ 1745673 h 1745673"/>
                <a:gd name="connsiteX1" fmla="*/ 1399309 w 3258548"/>
                <a:gd name="connsiteY1" fmla="*/ 1614055 h 1745673"/>
                <a:gd name="connsiteX2" fmla="*/ 637309 w 3258548"/>
                <a:gd name="connsiteY2" fmla="*/ 893618 h 1745673"/>
                <a:gd name="connsiteX3" fmla="*/ 0 w 3258548"/>
                <a:gd name="connsiteY3" fmla="*/ 408709 h 1745673"/>
                <a:gd name="connsiteX4" fmla="*/ 221672 w 3258548"/>
                <a:gd name="connsiteY4" fmla="*/ 0 h 1745673"/>
                <a:gd name="connsiteX5" fmla="*/ 1205345 w 3258548"/>
                <a:gd name="connsiteY5" fmla="*/ 0 h 1745673"/>
                <a:gd name="connsiteX6" fmla="*/ 3151909 w 3258548"/>
                <a:gd name="connsiteY6" fmla="*/ 180109 h 1745673"/>
                <a:gd name="connsiteX7" fmla="*/ 3068781 w 3258548"/>
                <a:gd name="connsiteY7" fmla="*/ 1620982 h 1745673"/>
                <a:gd name="connsiteX0" fmla="*/ 1683327 w 3355235"/>
                <a:gd name="connsiteY0" fmla="*/ 1745673 h 1745673"/>
                <a:gd name="connsiteX1" fmla="*/ 1399309 w 3355235"/>
                <a:gd name="connsiteY1" fmla="*/ 1614055 h 1745673"/>
                <a:gd name="connsiteX2" fmla="*/ 637309 w 3355235"/>
                <a:gd name="connsiteY2" fmla="*/ 893618 h 1745673"/>
                <a:gd name="connsiteX3" fmla="*/ 0 w 3355235"/>
                <a:gd name="connsiteY3" fmla="*/ 408709 h 1745673"/>
                <a:gd name="connsiteX4" fmla="*/ 221672 w 3355235"/>
                <a:gd name="connsiteY4" fmla="*/ 0 h 1745673"/>
                <a:gd name="connsiteX5" fmla="*/ 1205345 w 3355235"/>
                <a:gd name="connsiteY5" fmla="*/ 0 h 1745673"/>
                <a:gd name="connsiteX6" fmla="*/ 3151909 w 3355235"/>
                <a:gd name="connsiteY6" fmla="*/ 180109 h 1745673"/>
                <a:gd name="connsiteX7" fmla="*/ 3241963 w 3355235"/>
                <a:gd name="connsiteY7" fmla="*/ 803564 h 1745673"/>
                <a:gd name="connsiteX0" fmla="*/ 1828800 w 3355235"/>
                <a:gd name="connsiteY0" fmla="*/ 845128 h 1614055"/>
                <a:gd name="connsiteX1" fmla="*/ 1399309 w 3355235"/>
                <a:gd name="connsiteY1" fmla="*/ 1614055 h 1614055"/>
                <a:gd name="connsiteX2" fmla="*/ 637309 w 3355235"/>
                <a:gd name="connsiteY2" fmla="*/ 893618 h 1614055"/>
                <a:gd name="connsiteX3" fmla="*/ 0 w 3355235"/>
                <a:gd name="connsiteY3" fmla="*/ 408709 h 1614055"/>
                <a:gd name="connsiteX4" fmla="*/ 221672 w 3355235"/>
                <a:gd name="connsiteY4" fmla="*/ 0 h 1614055"/>
                <a:gd name="connsiteX5" fmla="*/ 1205345 w 3355235"/>
                <a:gd name="connsiteY5" fmla="*/ 0 h 1614055"/>
                <a:gd name="connsiteX6" fmla="*/ 3151909 w 3355235"/>
                <a:gd name="connsiteY6" fmla="*/ 180109 h 1614055"/>
                <a:gd name="connsiteX7" fmla="*/ 3241963 w 3355235"/>
                <a:gd name="connsiteY7" fmla="*/ 803564 h 1614055"/>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09 w 3355235"/>
                <a:gd name="connsiteY5" fmla="*/ 180109 h 893618"/>
                <a:gd name="connsiteX6" fmla="*/ 3241963 w 3355235"/>
                <a:gd name="connsiteY6" fmla="*/ 803564 h 893618"/>
                <a:gd name="connsiteX0" fmla="*/ 1828800 w 3355235"/>
                <a:gd name="connsiteY0" fmla="*/ 845128 h 893618"/>
                <a:gd name="connsiteX1" fmla="*/ 637309 w 3355235"/>
                <a:gd name="connsiteY1" fmla="*/ 893618 h 893618"/>
                <a:gd name="connsiteX2" fmla="*/ 0 w 3355235"/>
                <a:gd name="connsiteY2" fmla="*/ 408709 h 893618"/>
                <a:gd name="connsiteX3" fmla="*/ 221672 w 3355235"/>
                <a:gd name="connsiteY3" fmla="*/ 0 h 893618"/>
                <a:gd name="connsiteX4" fmla="*/ 1205345 w 3355235"/>
                <a:gd name="connsiteY4" fmla="*/ 0 h 893618"/>
                <a:gd name="connsiteX5" fmla="*/ 3151910 w 3355235"/>
                <a:gd name="connsiteY5" fmla="*/ 44736 h 893618"/>
                <a:gd name="connsiteX6" fmla="*/ 3241963 w 3355235"/>
                <a:gd name="connsiteY6" fmla="*/ 803564 h 893618"/>
                <a:gd name="connsiteX0" fmla="*/ 2058341 w 3584776"/>
                <a:gd name="connsiteY0" fmla="*/ 845128 h 893618"/>
                <a:gd name="connsiteX1" fmla="*/ 866850 w 3584776"/>
                <a:gd name="connsiteY1" fmla="*/ 893618 h 893618"/>
                <a:gd name="connsiteX2" fmla="*/ 0 w 3584776"/>
                <a:gd name="connsiteY2" fmla="*/ 408709 h 893618"/>
                <a:gd name="connsiteX3" fmla="*/ 451213 w 3584776"/>
                <a:gd name="connsiteY3" fmla="*/ 0 h 893618"/>
                <a:gd name="connsiteX4" fmla="*/ 1434886 w 3584776"/>
                <a:gd name="connsiteY4" fmla="*/ 0 h 893618"/>
                <a:gd name="connsiteX5" fmla="*/ 3381451 w 3584776"/>
                <a:gd name="connsiteY5" fmla="*/ 44736 h 893618"/>
                <a:gd name="connsiteX6" fmla="*/ 3471504 w 3584776"/>
                <a:gd name="connsiteY6" fmla="*/ 803564 h 893618"/>
                <a:gd name="connsiteX0" fmla="*/ 2058341 w 3584776"/>
                <a:gd name="connsiteY0" fmla="*/ 872875 h 921365"/>
                <a:gd name="connsiteX1" fmla="*/ 866850 w 3584776"/>
                <a:gd name="connsiteY1" fmla="*/ 921365 h 921365"/>
                <a:gd name="connsiteX2" fmla="*/ 0 w 3584776"/>
                <a:gd name="connsiteY2" fmla="*/ 436456 h 921365"/>
                <a:gd name="connsiteX3" fmla="*/ 236972 w 3584776"/>
                <a:gd name="connsiteY3" fmla="*/ 0 h 921365"/>
                <a:gd name="connsiteX4" fmla="*/ 1434886 w 3584776"/>
                <a:gd name="connsiteY4" fmla="*/ 27747 h 921365"/>
                <a:gd name="connsiteX5" fmla="*/ 3381451 w 3584776"/>
                <a:gd name="connsiteY5" fmla="*/ 72483 h 921365"/>
                <a:gd name="connsiteX6" fmla="*/ 3471504 w 3584776"/>
                <a:gd name="connsiteY6" fmla="*/ 831311 h 921365"/>
                <a:gd name="connsiteX0" fmla="*/ 2058341 w 3584776"/>
                <a:gd name="connsiteY0" fmla="*/ 956116 h 1004606"/>
                <a:gd name="connsiteX1" fmla="*/ 866850 w 3584776"/>
                <a:gd name="connsiteY1" fmla="*/ 1004606 h 1004606"/>
                <a:gd name="connsiteX2" fmla="*/ 0 w 3584776"/>
                <a:gd name="connsiteY2" fmla="*/ 519697 h 1004606"/>
                <a:gd name="connsiteX3" fmla="*/ 236972 w 3584776"/>
                <a:gd name="connsiteY3" fmla="*/ 83241 h 1004606"/>
                <a:gd name="connsiteX4" fmla="*/ 1679733 w 3584776"/>
                <a:gd name="connsiteY4" fmla="*/ 0 h 1004606"/>
                <a:gd name="connsiteX5" fmla="*/ 3381451 w 3584776"/>
                <a:gd name="connsiteY5" fmla="*/ 155724 h 1004606"/>
                <a:gd name="connsiteX6" fmla="*/ 3471504 w 3584776"/>
                <a:gd name="connsiteY6" fmla="*/ 914552 h 1004606"/>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58341 w 3584776"/>
                <a:gd name="connsiteY0" fmla="*/ 1039359 h 1039359"/>
                <a:gd name="connsiteX1" fmla="*/ 866850 w 3584776"/>
                <a:gd name="connsiteY1" fmla="*/ 1004606 h 1039359"/>
                <a:gd name="connsiteX2" fmla="*/ 0 w 3584776"/>
                <a:gd name="connsiteY2" fmla="*/ 519697 h 1039359"/>
                <a:gd name="connsiteX3" fmla="*/ 236972 w 3584776"/>
                <a:gd name="connsiteY3" fmla="*/ 83241 h 1039359"/>
                <a:gd name="connsiteX4" fmla="*/ 1679733 w 3584776"/>
                <a:gd name="connsiteY4" fmla="*/ 0 h 1039359"/>
                <a:gd name="connsiteX5" fmla="*/ 3381451 w 3584776"/>
                <a:gd name="connsiteY5" fmla="*/ 155724 h 1039359"/>
                <a:gd name="connsiteX6" fmla="*/ 3471504 w 3584776"/>
                <a:gd name="connsiteY6" fmla="*/ 914552 h 1039359"/>
                <a:gd name="connsiteX0" fmla="*/ 2065400 w 3591835"/>
                <a:gd name="connsiteY0" fmla="*/ 1039359 h 1039359"/>
                <a:gd name="connsiteX1" fmla="*/ 873909 w 3591835"/>
                <a:gd name="connsiteY1" fmla="*/ 1004606 h 1039359"/>
                <a:gd name="connsiteX2" fmla="*/ 7059 w 3591835"/>
                <a:gd name="connsiteY2" fmla="*/ 519697 h 1039359"/>
                <a:gd name="connsiteX3" fmla="*/ 244031 w 3591835"/>
                <a:gd name="connsiteY3" fmla="*/ 83241 h 1039359"/>
                <a:gd name="connsiteX4" fmla="*/ 1686792 w 3591835"/>
                <a:gd name="connsiteY4" fmla="*/ 0 h 1039359"/>
                <a:gd name="connsiteX5" fmla="*/ 3388510 w 3591835"/>
                <a:gd name="connsiteY5" fmla="*/ 155724 h 1039359"/>
                <a:gd name="connsiteX6" fmla="*/ 3478563 w 3591835"/>
                <a:gd name="connsiteY6" fmla="*/ 914552 h 1039359"/>
                <a:gd name="connsiteX0" fmla="*/ 2065400 w 3591835"/>
                <a:gd name="connsiteY0" fmla="*/ 1057513 h 1057513"/>
                <a:gd name="connsiteX1" fmla="*/ 873909 w 3591835"/>
                <a:gd name="connsiteY1" fmla="*/ 1022760 h 1057513"/>
                <a:gd name="connsiteX2" fmla="*/ 7059 w 3591835"/>
                <a:gd name="connsiteY2" fmla="*/ 537851 h 1057513"/>
                <a:gd name="connsiteX3" fmla="*/ 244031 w 3591835"/>
                <a:gd name="connsiteY3" fmla="*/ 101395 h 1057513"/>
                <a:gd name="connsiteX4" fmla="*/ 1686792 w 3591835"/>
                <a:gd name="connsiteY4" fmla="*/ 18154 h 1057513"/>
                <a:gd name="connsiteX5" fmla="*/ 3388510 w 3591835"/>
                <a:gd name="connsiteY5" fmla="*/ 173878 h 1057513"/>
                <a:gd name="connsiteX6" fmla="*/ 3478563 w 3591835"/>
                <a:gd name="connsiteY6" fmla="*/ 932706 h 1057513"/>
                <a:gd name="connsiteX0" fmla="*/ 2065400 w 3591835"/>
                <a:gd name="connsiteY0" fmla="*/ 1060709 h 1060709"/>
                <a:gd name="connsiteX1" fmla="*/ 873909 w 3591835"/>
                <a:gd name="connsiteY1" fmla="*/ 1025956 h 1060709"/>
                <a:gd name="connsiteX2" fmla="*/ 7059 w 3591835"/>
                <a:gd name="connsiteY2" fmla="*/ 541047 h 1060709"/>
                <a:gd name="connsiteX3" fmla="*/ 244031 w 3591835"/>
                <a:gd name="connsiteY3" fmla="*/ 104591 h 1060709"/>
                <a:gd name="connsiteX4" fmla="*/ 1686792 w 3591835"/>
                <a:gd name="connsiteY4" fmla="*/ 21350 h 1060709"/>
                <a:gd name="connsiteX5" fmla="*/ 3388510 w 3591835"/>
                <a:gd name="connsiteY5" fmla="*/ 177074 h 1060709"/>
                <a:gd name="connsiteX6" fmla="*/ 3478563 w 3591835"/>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 name="connsiteX0" fmla="*/ 2065400 w 3733291"/>
                <a:gd name="connsiteY0" fmla="*/ 1060709 h 1060709"/>
                <a:gd name="connsiteX1" fmla="*/ 873909 w 3733291"/>
                <a:gd name="connsiteY1" fmla="*/ 1025956 h 1060709"/>
                <a:gd name="connsiteX2" fmla="*/ 7059 w 3733291"/>
                <a:gd name="connsiteY2" fmla="*/ 541047 h 1060709"/>
                <a:gd name="connsiteX3" fmla="*/ 244031 w 3733291"/>
                <a:gd name="connsiteY3" fmla="*/ 104591 h 1060709"/>
                <a:gd name="connsiteX4" fmla="*/ 1686792 w 3733291"/>
                <a:gd name="connsiteY4" fmla="*/ 21350 h 1060709"/>
                <a:gd name="connsiteX5" fmla="*/ 3388510 w 3733291"/>
                <a:gd name="connsiteY5" fmla="*/ 177074 h 1060709"/>
                <a:gd name="connsiteX6" fmla="*/ 3478563 w 3733291"/>
                <a:gd name="connsiteY6" fmla="*/ 935902 h 106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291" h="1060709">
                  <a:moveTo>
                    <a:pt x="2065400" y="1060709"/>
                  </a:moveTo>
                  <a:lnTo>
                    <a:pt x="873909" y="1025956"/>
                  </a:lnTo>
                  <a:cubicBezTo>
                    <a:pt x="530852" y="939346"/>
                    <a:pt x="-71932" y="686532"/>
                    <a:pt x="7059" y="541047"/>
                  </a:cubicBezTo>
                  <a:lnTo>
                    <a:pt x="244031" y="104591"/>
                  </a:lnTo>
                  <a:cubicBezTo>
                    <a:pt x="523986" y="17975"/>
                    <a:pt x="1119553" y="-30558"/>
                    <a:pt x="1686792" y="21350"/>
                  </a:cubicBezTo>
                  <a:lnTo>
                    <a:pt x="3388510" y="177074"/>
                  </a:lnTo>
                  <a:cubicBezTo>
                    <a:pt x="3955749" y="228982"/>
                    <a:pt x="3702545" y="700375"/>
                    <a:pt x="3478563" y="935902"/>
                  </a:cubicBezTo>
                </a:path>
              </a:pathLst>
            </a:cu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9" name="k2">
              <a:extLst>
                <a:ext uri="{FF2B5EF4-FFF2-40B4-BE49-F238E27FC236}">
                  <a16:creationId xmlns:a16="http://schemas.microsoft.com/office/drawing/2014/main" id="{2E2CFF81-95F3-4549-B4E5-BA87D7A1B593}"/>
                </a:ext>
              </a:extLst>
            </p:cNvPr>
            <p:cNvSpPr/>
            <p:nvPr/>
          </p:nvSpPr>
          <p:spPr bwMode="auto">
            <a:xfrm>
              <a:off x="6727846" y="1011350"/>
              <a:ext cx="1328767" cy="576483"/>
            </a:xfrm>
            <a:custGeom>
              <a:avLst/>
              <a:gdLst>
                <a:gd name="connsiteX0" fmla="*/ 0 w 2944090"/>
                <a:gd name="connsiteY0" fmla="*/ 1489364 h 3186545"/>
                <a:gd name="connsiteX1" fmla="*/ 13854 w 2944090"/>
                <a:gd name="connsiteY1" fmla="*/ 1911927 h 3186545"/>
                <a:gd name="connsiteX2" fmla="*/ 387927 w 2944090"/>
                <a:gd name="connsiteY2" fmla="*/ 3186545 h 3186545"/>
                <a:gd name="connsiteX3" fmla="*/ 949036 w 2944090"/>
                <a:gd name="connsiteY3" fmla="*/ 3041073 h 3186545"/>
                <a:gd name="connsiteX4" fmla="*/ 949036 w 2944090"/>
                <a:gd name="connsiteY4" fmla="*/ 2687782 h 3186545"/>
                <a:gd name="connsiteX5" fmla="*/ 810490 w 2944090"/>
                <a:gd name="connsiteY5" fmla="*/ 2272145 h 3186545"/>
                <a:gd name="connsiteX6" fmla="*/ 1136072 w 2944090"/>
                <a:gd name="connsiteY6" fmla="*/ 1593273 h 3186545"/>
                <a:gd name="connsiteX7" fmla="*/ 2944090 w 2944090"/>
                <a:gd name="connsiteY7" fmla="*/ 304800 h 3186545"/>
                <a:gd name="connsiteX8" fmla="*/ 2937163 w 2944090"/>
                <a:gd name="connsiteY8" fmla="*/ 0 h 3186545"/>
                <a:gd name="connsiteX9" fmla="*/ 1620981 w 2944090"/>
                <a:gd name="connsiteY9" fmla="*/ 13855 h 3186545"/>
                <a:gd name="connsiteX10" fmla="*/ 96981 w 2944090"/>
                <a:gd name="connsiteY10" fmla="*/ 1350818 h 3186545"/>
                <a:gd name="connsiteX0" fmla="*/ 0 w 2944090"/>
                <a:gd name="connsiteY0" fmla="*/ 1475509 h 3172690"/>
                <a:gd name="connsiteX1" fmla="*/ 13854 w 2944090"/>
                <a:gd name="connsiteY1" fmla="*/ 1898072 h 3172690"/>
                <a:gd name="connsiteX2" fmla="*/ 387927 w 2944090"/>
                <a:gd name="connsiteY2" fmla="*/ 3172690 h 3172690"/>
                <a:gd name="connsiteX3" fmla="*/ 949036 w 2944090"/>
                <a:gd name="connsiteY3" fmla="*/ 3027218 h 3172690"/>
                <a:gd name="connsiteX4" fmla="*/ 949036 w 2944090"/>
                <a:gd name="connsiteY4" fmla="*/ 2673927 h 3172690"/>
                <a:gd name="connsiteX5" fmla="*/ 810490 w 2944090"/>
                <a:gd name="connsiteY5" fmla="*/ 2258290 h 3172690"/>
                <a:gd name="connsiteX6" fmla="*/ 1136072 w 2944090"/>
                <a:gd name="connsiteY6" fmla="*/ 1579418 h 3172690"/>
                <a:gd name="connsiteX7" fmla="*/ 2944090 w 2944090"/>
                <a:gd name="connsiteY7" fmla="*/ 290945 h 3172690"/>
                <a:gd name="connsiteX8" fmla="*/ 2299854 w 2944090"/>
                <a:gd name="connsiteY8" fmla="*/ 117763 h 3172690"/>
                <a:gd name="connsiteX9" fmla="*/ 1620981 w 2944090"/>
                <a:gd name="connsiteY9" fmla="*/ 0 h 3172690"/>
                <a:gd name="connsiteX10" fmla="*/ 96981 w 2944090"/>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2195945 w 2299854"/>
                <a:gd name="connsiteY7" fmla="*/ 692727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9854"/>
                <a:gd name="connsiteY0" fmla="*/ 1475509 h 3172690"/>
                <a:gd name="connsiteX1" fmla="*/ 13854 w 2299854"/>
                <a:gd name="connsiteY1" fmla="*/ 1898072 h 3172690"/>
                <a:gd name="connsiteX2" fmla="*/ 387927 w 2299854"/>
                <a:gd name="connsiteY2" fmla="*/ 3172690 h 3172690"/>
                <a:gd name="connsiteX3" fmla="*/ 949036 w 2299854"/>
                <a:gd name="connsiteY3" fmla="*/ 3027218 h 3172690"/>
                <a:gd name="connsiteX4" fmla="*/ 949036 w 2299854"/>
                <a:gd name="connsiteY4" fmla="*/ 2673927 h 3172690"/>
                <a:gd name="connsiteX5" fmla="*/ 810490 w 2299854"/>
                <a:gd name="connsiteY5" fmla="*/ 2258290 h 3172690"/>
                <a:gd name="connsiteX6" fmla="*/ 1136072 w 2299854"/>
                <a:gd name="connsiteY6" fmla="*/ 1579418 h 3172690"/>
                <a:gd name="connsiteX7" fmla="*/ 1995055 w 2299854"/>
                <a:gd name="connsiteY7" fmla="*/ 699655 h 3172690"/>
                <a:gd name="connsiteX8" fmla="*/ 2299854 w 2299854"/>
                <a:gd name="connsiteY8" fmla="*/ 117763 h 3172690"/>
                <a:gd name="connsiteX9" fmla="*/ 1620981 w 2299854"/>
                <a:gd name="connsiteY9" fmla="*/ 0 h 3172690"/>
                <a:gd name="connsiteX10" fmla="*/ 96981 w 2299854"/>
                <a:gd name="connsiteY10" fmla="*/ 1336963 h 31726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292927"/>
                <a:gd name="connsiteY0" fmla="*/ 1551709 h 3248890"/>
                <a:gd name="connsiteX1" fmla="*/ 13854 w 2292927"/>
                <a:gd name="connsiteY1" fmla="*/ 1974272 h 3248890"/>
                <a:gd name="connsiteX2" fmla="*/ 387927 w 2292927"/>
                <a:gd name="connsiteY2" fmla="*/ 3248890 h 3248890"/>
                <a:gd name="connsiteX3" fmla="*/ 949036 w 2292927"/>
                <a:gd name="connsiteY3" fmla="*/ 3103418 h 3248890"/>
                <a:gd name="connsiteX4" fmla="*/ 949036 w 2292927"/>
                <a:gd name="connsiteY4" fmla="*/ 2750127 h 3248890"/>
                <a:gd name="connsiteX5" fmla="*/ 810490 w 2292927"/>
                <a:gd name="connsiteY5" fmla="*/ 2334490 h 3248890"/>
                <a:gd name="connsiteX6" fmla="*/ 1136072 w 2292927"/>
                <a:gd name="connsiteY6" fmla="*/ 1655618 h 3248890"/>
                <a:gd name="connsiteX7" fmla="*/ 1995055 w 2292927"/>
                <a:gd name="connsiteY7" fmla="*/ 775855 h 3248890"/>
                <a:gd name="connsiteX8" fmla="*/ 2292927 w 2292927"/>
                <a:gd name="connsiteY8" fmla="*/ 0 h 3248890"/>
                <a:gd name="connsiteX9" fmla="*/ 1620981 w 2292927"/>
                <a:gd name="connsiteY9" fmla="*/ 76200 h 3248890"/>
                <a:gd name="connsiteX10" fmla="*/ 96981 w 2292927"/>
                <a:gd name="connsiteY10" fmla="*/ 1413163 h 3248890"/>
                <a:gd name="connsiteX0" fmla="*/ 0 w 2161309"/>
                <a:gd name="connsiteY0" fmla="*/ 1530928 h 3228109"/>
                <a:gd name="connsiteX1" fmla="*/ 13854 w 2161309"/>
                <a:gd name="connsiteY1" fmla="*/ 1953491 h 3228109"/>
                <a:gd name="connsiteX2" fmla="*/ 387927 w 2161309"/>
                <a:gd name="connsiteY2" fmla="*/ 3228109 h 3228109"/>
                <a:gd name="connsiteX3" fmla="*/ 949036 w 2161309"/>
                <a:gd name="connsiteY3" fmla="*/ 3082637 h 3228109"/>
                <a:gd name="connsiteX4" fmla="*/ 949036 w 2161309"/>
                <a:gd name="connsiteY4" fmla="*/ 2729346 h 3228109"/>
                <a:gd name="connsiteX5" fmla="*/ 810490 w 2161309"/>
                <a:gd name="connsiteY5" fmla="*/ 2313709 h 3228109"/>
                <a:gd name="connsiteX6" fmla="*/ 1136072 w 2161309"/>
                <a:gd name="connsiteY6" fmla="*/ 1634837 h 3228109"/>
                <a:gd name="connsiteX7" fmla="*/ 1995055 w 2161309"/>
                <a:gd name="connsiteY7" fmla="*/ 755074 h 3228109"/>
                <a:gd name="connsiteX8" fmla="*/ 2161309 w 2161309"/>
                <a:gd name="connsiteY8" fmla="*/ 0 h 3228109"/>
                <a:gd name="connsiteX9" fmla="*/ 1620981 w 2161309"/>
                <a:gd name="connsiteY9" fmla="*/ 55419 h 3228109"/>
                <a:gd name="connsiteX10" fmla="*/ 96981 w 2161309"/>
                <a:gd name="connsiteY10" fmla="*/ 1392382 h 3228109"/>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949036 w 2161309"/>
                <a:gd name="connsiteY4" fmla="*/ 2729346 h 3082637"/>
                <a:gd name="connsiteX5" fmla="*/ 810490 w 2161309"/>
                <a:gd name="connsiteY5" fmla="*/ 2313709 h 3082637"/>
                <a:gd name="connsiteX6" fmla="*/ 1136072 w 2161309"/>
                <a:gd name="connsiteY6" fmla="*/ 1634837 h 3082637"/>
                <a:gd name="connsiteX7" fmla="*/ 1995055 w 2161309"/>
                <a:gd name="connsiteY7" fmla="*/ 755074 h 3082637"/>
                <a:gd name="connsiteX8" fmla="*/ 2161309 w 2161309"/>
                <a:gd name="connsiteY8" fmla="*/ 0 h 3082637"/>
                <a:gd name="connsiteX9" fmla="*/ 1620981 w 2161309"/>
                <a:gd name="connsiteY9" fmla="*/ 55419 h 3082637"/>
                <a:gd name="connsiteX10" fmla="*/ 96981 w 2161309"/>
                <a:gd name="connsiteY10" fmla="*/ 1392382 h 3082637"/>
                <a:gd name="connsiteX0" fmla="*/ 0 w 2161309"/>
                <a:gd name="connsiteY0" fmla="*/ 1530928 h 3082637"/>
                <a:gd name="connsiteX1" fmla="*/ 13854 w 2161309"/>
                <a:gd name="connsiteY1" fmla="*/ 1953491 h 3082637"/>
                <a:gd name="connsiteX2" fmla="*/ 651164 w 2161309"/>
                <a:gd name="connsiteY2" fmla="*/ 1551709 h 3082637"/>
                <a:gd name="connsiteX3" fmla="*/ 949036 w 2161309"/>
                <a:gd name="connsiteY3" fmla="*/ 3082637 h 3082637"/>
                <a:gd name="connsiteX4" fmla="*/ 810490 w 2161309"/>
                <a:gd name="connsiteY4" fmla="*/ 2313709 h 3082637"/>
                <a:gd name="connsiteX5" fmla="*/ 1136072 w 2161309"/>
                <a:gd name="connsiteY5" fmla="*/ 1634837 h 3082637"/>
                <a:gd name="connsiteX6" fmla="*/ 1995055 w 2161309"/>
                <a:gd name="connsiteY6" fmla="*/ 755074 h 3082637"/>
                <a:gd name="connsiteX7" fmla="*/ 2161309 w 2161309"/>
                <a:gd name="connsiteY7" fmla="*/ 0 h 3082637"/>
                <a:gd name="connsiteX8" fmla="*/ 1620981 w 2161309"/>
                <a:gd name="connsiteY8" fmla="*/ 55419 h 3082637"/>
                <a:gd name="connsiteX9" fmla="*/ 96981 w 2161309"/>
                <a:gd name="connsiteY9" fmla="*/ 1392382 h 3082637"/>
                <a:gd name="connsiteX0" fmla="*/ 0 w 2161309"/>
                <a:gd name="connsiteY0" fmla="*/ 1530928 h 2313709"/>
                <a:gd name="connsiteX1" fmla="*/ 13854 w 2161309"/>
                <a:gd name="connsiteY1" fmla="*/ 1953491 h 2313709"/>
                <a:gd name="connsiteX2" fmla="*/ 651164 w 2161309"/>
                <a:gd name="connsiteY2" fmla="*/ 1551709 h 2313709"/>
                <a:gd name="connsiteX3" fmla="*/ 810490 w 2161309"/>
                <a:gd name="connsiteY3" fmla="*/ 2313709 h 2313709"/>
                <a:gd name="connsiteX4" fmla="*/ 1136072 w 2161309"/>
                <a:gd name="connsiteY4" fmla="*/ 1634837 h 2313709"/>
                <a:gd name="connsiteX5" fmla="*/ 1995055 w 2161309"/>
                <a:gd name="connsiteY5" fmla="*/ 755074 h 2313709"/>
                <a:gd name="connsiteX6" fmla="*/ 2161309 w 2161309"/>
                <a:gd name="connsiteY6" fmla="*/ 0 h 2313709"/>
                <a:gd name="connsiteX7" fmla="*/ 1620981 w 2161309"/>
                <a:gd name="connsiteY7" fmla="*/ 55419 h 2313709"/>
                <a:gd name="connsiteX8" fmla="*/ 96981 w 2161309"/>
                <a:gd name="connsiteY8" fmla="*/ 1392382 h 2313709"/>
                <a:gd name="connsiteX0" fmla="*/ 0 w 2161309"/>
                <a:gd name="connsiteY0" fmla="*/ 1530928 h 1953491"/>
                <a:gd name="connsiteX1" fmla="*/ 13854 w 2161309"/>
                <a:gd name="connsiteY1" fmla="*/ 1953491 h 1953491"/>
                <a:gd name="connsiteX2" fmla="*/ 651164 w 2161309"/>
                <a:gd name="connsiteY2" fmla="*/ 1551709 h 1953491"/>
                <a:gd name="connsiteX3" fmla="*/ 1136072 w 2161309"/>
                <a:gd name="connsiteY3" fmla="*/ 1634837 h 1953491"/>
                <a:gd name="connsiteX4" fmla="*/ 1995055 w 2161309"/>
                <a:gd name="connsiteY4" fmla="*/ 755074 h 1953491"/>
                <a:gd name="connsiteX5" fmla="*/ 2161309 w 2161309"/>
                <a:gd name="connsiteY5" fmla="*/ 0 h 1953491"/>
                <a:gd name="connsiteX6" fmla="*/ 1620981 w 2161309"/>
                <a:gd name="connsiteY6" fmla="*/ 55419 h 1953491"/>
                <a:gd name="connsiteX7" fmla="*/ 96981 w 2161309"/>
                <a:gd name="connsiteY7" fmla="*/ 1392382 h 1953491"/>
                <a:gd name="connsiteX0" fmla="*/ 0 w 2161309"/>
                <a:gd name="connsiteY0" fmla="*/ 1530928 h 1953491"/>
                <a:gd name="connsiteX1" fmla="*/ 13854 w 2161309"/>
                <a:gd name="connsiteY1" fmla="*/ 1953491 h 1953491"/>
                <a:gd name="connsiteX2" fmla="*/ 651164 w 2161309"/>
                <a:gd name="connsiteY2" fmla="*/ 1551709 h 1953491"/>
                <a:gd name="connsiteX3" fmla="*/ 1995055 w 2161309"/>
                <a:gd name="connsiteY3" fmla="*/ 755074 h 1953491"/>
                <a:gd name="connsiteX4" fmla="*/ 2161309 w 2161309"/>
                <a:gd name="connsiteY4" fmla="*/ 0 h 1953491"/>
                <a:gd name="connsiteX5" fmla="*/ 1620981 w 2161309"/>
                <a:gd name="connsiteY5" fmla="*/ 55419 h 1953491"/>
                <a:gd name="connsiteX6" fmla="*/ 96981 w 2161309"/>
                <a:gd name="connsiteY6" fmla="*/ 1392382 h 1953491"/>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96981 w 2161309"/>
                <a:gd name="connsiteY6" fmla="*/ 1392382 h 1551709"/>
                <a:gd name="connsiteX0" fmla="*/ 0 w 2161309"/>
                <a:gd name="connsiteY0" fmla="*/ 1530928 h 1551709"/>
                <a:gd name="connsiteX1" fmla="*/ 540326 w 2161309"/>
                <a:gd name="connsiteY1" fmla="*/ 1260764 h 1551709"/>
                <a:gd name="connsiteX2" fmla="*/ 651164 w 2161309"/>
                <a:gd name="connsiteY2" fmla="*/ 1551709 h 1551709"/>
                <a:gd name="connsiteX3" fmla="*/ 1995055 w 2161309"/>
                <a:gd name="connsiteY3" fmla="*/ 755074 h 1551709"/>
                <a:gd name="connsiteX4" fmla="*/ 2161309 w 2161309"/>
                <a:gd name="connsiteY4" fmla="*/ 0 h 1551709"/>
                <a:gd name="connsiteX5" fmla="*/ 1620981 w 2161309"/>
                <a:gd name="connsiteY5" fmla="*/ 55419 h 1551709"/>
                <a:gd name="connsiteX6" fmla="*/ 581890 w 2161309"/>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41564 w 1620983"/>
                <a:gd name="connsiteY6" fmla="*/ 935182 h 1551709"/>
                <a:gd name="connsiteX0" fmla="*/ 55419 w 1620983"/>
                <a:gd name="connsiteY0" fmla="*/ 1032164 h 1551709"/>
                <a:gd name="connsiteX1" fmla="*/ 0 w 1620983"/>
                <a:gd name="connsiteY1" fmla="*/ 1260764 h 1551709"/>
                <a:gd name="connsiteX2" fmla="*/ 110838 w 1620983"/>
                <a:gd name="connsiteY2" fmla="*/ 1551709 h 1551709"/>
                <a:gd name="connsiteX3" fmla="*/ 1454729 w 1620983"/>
                <a:gd name="connsiteY3" fmla="*/ 755074 h 1551709"/>
                <a:gd name="connsiteX4" fmla="*/ 1620983 w 1620983"/>
                <a:gd name="connsiteY4" fmla="*/ 0 h 1551709"/>
                <a:gd name="connsiteX5" fmla="*/ 1080655 w 1620983"/>
                <a:gd name="connsiteY5" fmla="*/ 55419 h 1551709"/>
                <a:gd name="connsiteX6" fmla="*/ 270164 w 1620983"/>
                <a:gd name="connsiteY6" fmla="*/ 665018 h 1551709"/>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0655 w 1620983"/>
                <a:gd name="connsiteY5" fmla="*/ 55419 h 1427018"/>
                <a:gd name="connsiteX6" fmla="*/ 270164 w 1620983"/>
                <a:gd name="connsiteY6" fmla="*/ 665018 h 1427018"/>
                <a:gd name="connsiteX0" fmla="*/ 55419 w 1620983"/>
                <a:gd name="connsiteY0" fmla="*/ 1032164 h 1427018"/>
                <a:gd name="connsiteX1" fmla="*/ 0 w 1620983"/>
                <a:gd name="connsiteY1" fmla="*/ 1260764 h 1427018"/>
                <a:gd name="connsiteX2" fmla="*/ 290947 w 1620983"/>
                <a:gd name="connsiteY2" fmla="*/ 1427018 h 1427018"/>
                <a:gd name="connsiteX3" fmla="*/ 1454729 w 1620983"/>
                <a:gd name="connsiteY3" fmla="*/ 755074 h 1427018"/>
                <a:gd name="connsiteX4" fmla="*/ 1620983 w 1620983"/>
                <a:gd name="connsiteY4" fmla="*/ 0 h 1427018"/>
                <a:gd name="connsiteX5" fmla="*/ 1087583 w 1620983"/>
                <a:gd name="connsiteY5" fmla="*/ 6928 h 1427018"/>
                <a:gd name="connsiteX6" fmla="*/ 270164 w 1620983"/>
                <a:gd name="connsiteY6" fmla="*/ 665018 h 1427018"/>
                <a:gd name="connsiteX0" fmla="*/ 55419 w 2237511"/>
                <a:gd name="connsiteY0" fmla="*/ 1025236 h 1420090"/>
                <a:gd name="connsiteX1" fmla="*/ 0 w 2237511"/>
                <a:gd name="connsiteY1" fmla="*/ 1253836 h 1420090"/>
                <a:gd name="connsiteX2" fmla="*/ 290947 w 2237511"/>
                <a:gd name="connsiteY2" fmla="*/ 1420090 h 1420090"/>
                <a:gd name="connsiteX3" fmla="*/ 1454729 w 2237511"/>
                <a:gd name="connsiteY3" fmla="*/ 748146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270164 w 2237511"/>
                <a:gd name="connsiteY6" fmla="*/ 658090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672576 w 2237511"/>
                <a:gd name="connsiteY6" fmla="*/ 396013 h 1420090"/>
                <a:gd name="connsiteX0" fmla="*/ 55419 w 2237511"/>
                <a:gd name="connsiteY0" fmla="*/ 1025236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423619 w 2237511"/>
                <a:gd name="connsiteY0" fmla="*/ 336523 h 1420090"/>
                <a:gd name="connsiteX1" fmla="*/ 0 w 2237511"/>
                <a:gd name="connsiteY1" fmla="*/ 1253836 h 1420090"/>
                <a:gd name="connsiteX2" fmla="*/ 290947 w 2237511"/>
                <a:gd name="connsiteY2" fmla="*/ 1420090 h 1420090"/>
                <a:gd name="connsiteX3" fmla="*/ 2043547 w 2237511"/>
                <a:gd name="connsiteY3" fmla="*/ 491837 h 1420090"/>
                <a:gd name="connsiteX4" fmla="*/ 2237511 w 2237511"/>
                <a:gd name="connsiteY4" fmla="*/ 6926 h 1420090"/>
                <a:gd name="connsiteX5" fmla="*/ 1087583 w 2237511"/>
                <a:gd name="connsiteY5" fmla="*/ 0 h 1420090"/>
                <a:gd name="connsiteX6" fmla="*/ 731108 w 2237511"/>
                <a:gd name="connsiteY6" fmla="*/ 377728 h 1420090"/>
                <a:gd name="connsiteX0" fmla="*/ 1132672 w 1946564"/>
                <a:gd name="connsiteY0" fmla="*/ 336523 h 1420090"/>
                <a:gd name="connsiteX1" fmla="*/ 1582097 w 1946564"/>
                <a:gd name="connsiteY1" fmla="*/ 522460 h 1420090"/>
                <a:gd name="connsiteX2" fmla="*/ 0 w 1946564"/>
                <a:gd name="connsiteY2" fmla="*/ 1420090 h 1420090"/>
                <a:gd name="connsiteX3" fmla="*/ 1752600 w 1946564"/>
                <a:gd name="connsiteY3" fmla="*/ 491837 h 1420090"/>
                <a:gd name="connsiteX4" fmla="*/ 1946564 w 1946564"/>
                <a:gd name="connsiteY4" fmla="*/ 6926 h 1420090"/>
                <a:gd name="connsiteX5" fmla="*/ 796636 w 1946564"/>
                <a:gd name="connsiteY5" fmla="*/ 0 h 1420090"/>
                <a:gd name="connsiteX6" fmla="*/ 440161 w 1946564"/>
                <a:gd name="connsiteY6" fmla="*/ 377728 h 1420090"/>
                <a:gd name="connsiteX0" fmla="*/ 692511 w 1506403"/>
                <a:gd name="connsiteY0" fmla="*/ 336523 h 522460"/>
                <a:gd name="connsiteX1" fmla="*/ 1141936 w 1506403"/>
                <a:gd name="connsiteY1" fmla="*/ 522460 h 522460"/>
                <a:gd name="connsiteX2" fmla="*/ 1312439 w 1506403"/>
                <a:gd name="connsiteY2" fmla="*/ 491837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522460"/>
                <a:gd name="connsiteX1" fmla="*/ 1141936 w 1506403"/>
                <a:gd name="connsiteY1" fmla="*/ 522460 h 522460"/>
                <a:gd name="connsiteX2" fmla="*/ 1297806 w 1506403"/>
                <a:gd name="connsiteY2" fmla="*/ 296803 h 522460"/>
                <a:gd name="connsiteX3" fmla="*/ 1506403 w 1506403"/>
                <a:gd name="connsiteY3" fmla="*/ 6926 h 522460"/>
                <a:gd name="connsiteX4" fmla="*/ 356475 w 1506403"/>
                <a:gd name="connsiteY4" fmla="*/ 0 h 522460"/>
                <a:gd name="connsiteX5" fmla="*/ 0 w 1506403"/>
                <a:gd name="connsiteY5" fmla="*/ 377728 h 522460"/>
                <a:gd name="connsiteX0" fmla="*/ 692511 w 1506403"/>
                <a:gd name="connsiteY0" fmla="*/ 336523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809577 w 1506403"/>
                <a:gd name="connsiteY0" fmla="*/ 452324 h 452324"/>
                <a:gd name="connsiteX1" fmla="*/ 1297806 w 1506403"/>
                <a:gd name="connsiteY1" fmla="*/ 296803 h 452324"/>
                <a:gd name="connsiteX2" fmla="*/ 1506403 w 1506403"/>
                <a:gd name="connsiteY2" fmla="*/ 6926 h 452324"/>
                <a:gd name="connsiteX3" fmla="*/ 356475 w 1506403"/>
                <a:gd name="connsiteY3" fmla="*/ 0 h 452324"/>
                <a:gd name="connsiteX4" fmla="*/ 0 w 1506403"/>
                <a:gd name="connsiteY4" fmla="*/ 377728 h 452324"/>
                <a:gd name="connsiteX0" fmla="*/ 692512 w 1506403"/>
                <a:gd name="connsiteY0" fmla="*/ 361177 h 377728"/>
                <a:gd name="connsiteX1" fmla="*/ 1297806 w 1506403"/>
                <a:gd name="connsiteY1" fmla="*/ 296803 h 377728"/>
                <a:gd name="connsiteX2" fmla="*/ 1506403 w 1506403"/>
                <a:gd name="connsiteY2" fmla="*/ 6926 h 377728"/>
                <a:gd name="connsiteX3" fmla="*/ 356475 w 1506403"/>
                <a:gd name="connsiteY3" fmla="*/ 0 h 377728"/>
                <a:gd name="connsiteX4" fmla="*/ 0 w 1506403"/>
                <a:gd name="connsiteY4" fmla="*/ 377728 h 377728"/>
                <a:gd name="connsiteX0" fmla="*/ 392532 w 1206423"/>
                <a:gd name="connsiteY0" fmla="*/ 361177 h 364707"/>
                <a:gd name="connsiteX1" fmla="*/ 997826 w 1206423"/>
                <a:gd name="connsiteY1" fmla="*/ 296803 h 364707"/>
                <a:gd name="connsiteX2" fmla="*/ 1206423 w 1206423"/>
                <a:gd name="connsiteY2" fmla="*/ 6926 h 364707"/>
                <a:gd name="connsiteX3" fmla="*/ 56495 w 1206423"/>
                <a:gd name="connsiteY3" fmla="*/ 0 h 364707"/>
                <a:gd name="connsiteX4" fmla="*/ 0 w 1206423"/>
                <a:gd name="connsiteY4" fmla="*/ 364707 h 364707"/>
                <a:gd name="connsiteX0" fmla="*/ 473014 w 1286905"/>
                <a:gd name="connsiteY0" fmla="*/ 361177 h 361177"/>
                <a:gd name="connsiteX1" fmla="*/ 1078308 w 1286905"/>
                <a:gd name="connsiteY1" fmla="*/ 296803 h 361177"/>
                <a:gd name="connsiteX2" fmla="*/ 1286905 w 1286905"/>
                <a:gd name="connsiteY2" fmla="*/ 6926 h 361177"/>
                <a:gd name="connsiteX3" fmla="*/ 136977 w 1286905"/>
                <a:gd name="connsiteY3" fmla="*/ 0 h 361177"/>
                <a:gd name="connsiteX4" fmla="*/ 0 w 1286905"/>
                <a:gd name="connsiteY4" fmla="*/ 277900 h 361177"/>
                <a:gd name="connsiteX0" fmla="*/ 473014 w 1430814"/>
                <a:gd name="connsiteY0" fmla="*/ 361177 h 361177"/>
                <a:gd name="connsiteX1" fmla="*/ 1078308 w 1430814"/>
                <a:gd name="connsiteY1" fmla="*/ 296803 h 361177"/>
                <a:gd name="connsiteX2" fmla="*/ 1286905 w 1430814"/>
                <a:gd name="connsiteY2" fmla="*/ 6926 h 361177"/>
                <a:gd name="connsiteX3" fmla="*/ 136977 w 1430814"/>
                <a:gd name="connsiteY3" fmla="*/ 0 h 361177"/>
                <a:gd name="connsiteX4" fmla="*/ 0 w 1430814"/>
                <a:gd name="connsiteY4" fmla="*/ 277900 h 361177"/>
                <a:gd name="connsiteX0" fmla="*/ 473014 w 1339689"/>
                <a:gd name="connsiteY0" fmla="*/ 361177 h 361177"/>
                <a:gd name="connsiteX1" fmla="*/ 1078308 w 1339689"/>
                <a:gd name="connsiteY1" fmla="*/ 296803 h 361177"/>
                <a:gd name="connsiteX2" fmla="*/ 1286905 w 1339689"/>
                <a:gd name="connsiteY2" fmla="*/ 6926 h 361177"/>
                <a:gd name="connsiteX3" fmla="*/ 136977 w 1339689"/>
                <a:gd name="connsiteY3" fmla="*/ 0 h 361177"/>
                <a:gd name="connsiteX4" fmla="*/ 0 w 1339689"/>
                <a:gd name="connsiteY4" fmla="*/ 277900 h 361177"/>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 name="connsiteX0" fmla="*/ 536766 w 1403441"/>
                <a:gd name="connsiteY0" fmla="*/ 361198 h 361198"/>
                <a:gd name="connsiteX1" fmla="*/ 1142060 w 1403441"/>
                <a:gd name="connsiteY1" fmla="*/ 296824 h 361198"/>
                <a:gd name="connsiteX2" fmla="*/ 1350657 w 1403441"/>
                <a:gd name="connsiteY2" fmla="*/ 6947 h 361198"/>
                <a:gd name="connsiteX3" fmla="*/ 200729 w 1403441"/>
                <a:gd name="connsiteY3" fmla="*/ 21 h 361198"/>
                <a:gd name="connsiteX4" fmla="*/ 63752 w 1403441"/>
                <a:gd name="connsiteY4" fmla="*/ 277921 h 361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441" h="361198">
                  <a:moveTo>
                    <a:pt x="536766" y="361198"/>
                  </a:moveTo>
                  <a:cubicBezTo>
                    <a:pt x="738531" y="339740"/>
                    <a:pt x="1006412" y="355866"/>
                    <a:pt x="1142060" y="296824"/>
                  </a:cubicBezTo>
                  <a:cubicBezTo>
                    <a:pt x="1277708" y="237782"/>
                    <a:pt x="1507545" y="56414"/>
                    <a:pt x="1350657" y="6947"/>
                  </a:cubicBezTo>
                  <a:lnTo>
                    <a:pt x="200729" y="21"/>
                  </a:lnTo>
                  <a:cubicBezTo>
                    <a:pt x="-182580" y="-2288"/>
                    <a:pt x="109411" y="185288"/>
                    <a:pt x="63752" y="277921"/>
                  </a:cubicBezTo>
                </a:path>
              </a:pathLst>
            </a:custGeom>
            <a:solidFill>
              <a:srgbClr val="00B05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0" name="k1">
              <a:extLst>
                <a:ext uri="{FF2B5EF4-FFF2-40B4-BE49-F238E27FC236}">
                  <a16:creationId xmlns:a16="http://schemas.microsoft.com/office/drawing/2014/main" id="{A7D58825-98D9-4965-9159-60B5B7A6C98B}"/>
                </a:ext>
              </a:extLst>
            </p:cNvPr>
            <p:cNvSpPr/>
            <p:nvPr/>
          </p:nvSpPr>
          <p:spPr bwMode="auto">
            <a:xfrm>
              <a:off x="7792733" y="3276891"/>
              <a:ext cx="1549746" cy="848985"/>
            </a:xfrm>
            <a:custGeom>
              <a:avLst/>
              <a:gdLst>
                <a:gd name="connsiteX0" fmla="*/ 2424546 w 2424546"/>
                <a:gd name="connsiteY0" fmla="*/ 1302327 h 3172691"/>
                <a:gd name="connsiteX1" fmla="*/ 1226128 w 2424546"/>
                <a:gd name="connsiteY1" fmla="*/ 256309 h 3172691"/>
                <a:gd name="connsiteX2" fmla="*/ 568037 w 2424546"/>
                <a:gd name="connsiteY2" fmla="*/ 0 h 3172691"/>
                <a:gd name="connsiteX3" fmla="*/ 96982 w 2424546"/>
                <a:gd name="connsiteY3" fmla="*/ 48491 h 3172691"/>
                <a:gd name="connsiteX4" fmla="*/ 0 w 2424546"/>
                <a:gd name="connsiteY4" fmla="*/ 408709 h 3172691"/>
                <a:gd name="connsiteX5" fmla="*/ 408710 w 2424546"/>
                <a:gd name="connsiteY5" fmla="*/ 1246909 h 3172691"/>
                <a:gd name="connsiteX6" fmla="*/ 1357746 w 2424546"/>
                <a:gd name="connsiteY6" fmla="*/ 2445327 h 3172691"/>
                <a:gd name="connsiteX7" fmla="*/ 1517073 w 2424546"/>
                <a:gd name="connsiteY7" fmla="*/ 3027218 h 3172691"/>
                <a:gd name="connsiteX8" fmla="*/ 1939637 w 2424546"/>
                <a:gd name="connsiteY8" fmla="*/ 3172691 h 3172691"/>
                <a:gd name="connsiteX9" fmla="*/ 2292928 w 2424546"/>
                <a:gd name="connsiteY9" fmla="*/ 2570018 h 3172691"/>
                <a:gd name="connsiteX10" fmla="*/ 2348346 w 2424546"/>
                <a:gd name="connsiteY10" fmla="*/ 2015836 h 3172691"/>
                <a:gd name="connsiteX0" fmla="*/ 2327564 w 2327564"/>
                <a:gd name="connsiteY0" fmla="*/ 1302327 h 3172691"/>
                <a:gd name="connsiteX1" fmla="*/ 1129146 w 2327564"/>
                <a:gd name="connsiteY1" fmla="*/ 256309 h 3172691"/>
                <a:gd name="connsiteX2" fmla="*/ 471055 w 2327564"/>
                <a:gd name="connsiteY2" fmla="*/ 0 h 3172691"/>
                <a:gd name="connsiteX3" fmla="*/ 0 w 2327564"/>
                <a:gd name="connsiteY3" fmla="*/ 48491 h 3172691"/>
                <a:gd name="connsiteX4" fmla="*/ 720436 w 2327564"/>
                <a:gd name="connsiteY4" fmla="*/ 935181 h 3172691"/>
                <a:gd name="connsiteX5" fmla="*/ 311728 w 2327564"/>
                <a:gd name="connsiteY5" fmla="*/ 1246909 h 3172691"/>
                <a:gd name="connsiteX6" fmla="*/ 1260764 w 2327564"/>
                <a:gd name="connsiteY6" fmla="*/ 2445327 h 3172691"/>
                <a:gd name="connsiteX7" fmla="*/ 1420091 w 2327564"/>
                <a:gd name="connsiteY7" fmla="*/ 3027218 h 3172691"/>
                <a:gd name="connsiteX8" fmla="*/ 1842655 w 2327564"/>
                <a:gd name="connsiteY8" fmla="*/ 3172691 h 3172691"/>
                <a:gd name="connsiteX9" fmla="*/ 2195946 w 2327564"/>
                <a:gd name="connsiteY9" fmla="*/ 2570018 h 3172691"/>
                <a:gd name="connsiteX10" fmla="*/ 2251364 w 2327564"/>
                <a:gd name="connsiteY10" fmla="*/ 2015836 h 3172691"/>
                <a:gd name="connsiteX0" fmla="*/ 2015836 w 2015836"/>
                <a:gd name="connsiteY0" fmla="*/ 1302327 h 3172691"/>
                <a:gd name="connsiteX1" fmla="*/ 817418 w 2015836"/>
                <a:gd name="connsiteY1" fmla="*/ 256309 h 3172691"/>
                <a:gd name="connsiteX2" fmla="*/ 159327 w 2015836"/>
                <a:gd name="connsiteY2" fmla="*/ 0 h 3172691"/>
                <a:gd name="connsiteX3" fmla="*/ 741218 w 2015836"/>
                <a:gd name="connsiteY3" fmla="*/ 678873 h 3172691"/>
                <a:gd name="connsiteX4" fmla="*/ 408708 w 2015836"/>
                <a:gd name="connsiteY4" fmla="*/ 935181 h 3172691"/>
                <a:gd name="connsiteX5" fmla="*/ 0 w 2015836"/>
                <a:gd name="connsiteY5" fmla="*/ 1246909 h 3172691"/>
                <a:gd name="connsiteX6" fmla="*/ 949036 w 2015836"/>
                <a:gd name="connsiteY6" fmla="*/ 2445327 h 3172691"/>
                <a:gd name="connsiteX7" fmla="*/ 1108363 w 2015836"/>
                <a:gd name="connsiteY7" fmla="*/ 3027218 h 3172691"/>
                <a:gd name="connsiteX8" fmla="*/ 1530927 w 2015836"/>
                <a:gd name="connsiteY8" fmla="*/ 3172691 h 3172691"/>
                <a:gd name="connsiteX9" fmla="*/ 1884218 w 2015836"/>
                <a:gd name="connsiteY9" fmla="*/ 2570018 h 3172691"/>
                <a:gd name="connsiteX10" fmla="*/ 1939636 w 2015836"/>
                <a:gd name="connsiteY10" fmla="*/ 2015836 h 3172691"/>
                <a:gd name="connsiteX0" fmla="*/ 2015836 w 2015836"/>
                <a:gd name="connsiteY0" fmla="*/ 1046018 h 2916382"/>
                <a:gd name="connsiteX1" fmla="*/ 817418 w 2015836"/>
                <a:gd name="connsiteY1" fmla="*/ 0 h 2916382"/>
                <a:gd name="connsiteX2" fmla="*/ 1066800 w 2015836"/>
                <a:gd name="connsiteY2" fmla="*/ 477982 h 2916382"/>
                <a:gd name="connsiteX3" fmla="*/ 741218 w 2015836"/>
                <a:gd name="connsiteY3" fmla="*/ 422564 h 2916382"/>
                <a:gd name="connsiteX4" fmla="*/ 408708 w 2015836"/>
                <a:gd name="connsiteY4" fmla="*/ 678872 h 2916382"/>
                <a:gd name="connsiteX5" fmla="*/ 0 w 2015836"/>
                <a:gd name="connsiteY5" fmla="*/ 990600 h 2916382"/>
                <a:gd name="connsiteX6" fmla="*/ 949036 w 2015836"/>
                <a:gd name="connsiteY6" fmla="*/ 2189018 h 2916382"/>
                <a:gd name="connsiteX7" fmla="*/ 1108363 w 2015836"/>
                <a:gd name="connsiteY7" fmla="*/ 2770909 h 2916382"/>
                <a:gd name="connsiteX8" fmla="*/ 1530927 w 2015836"/>
                <a:gd name="connsiteY8" fmla="*/ 2916382 h 2916382"/>
                <a:gd name="connsiteX9" fmla="*/ 1884218 w 2015836"/>
                <a:gd name="connsiteY9" fmla="*/ 2313709 h 2916382"/>
                <a:gd name="connsiteX10" fmla="*/ 1939636 w 2015836"/>
                <a:gd name="connsiteY10" fmla="*/ 1759527 h 2916382"/>
                <a:gd name="connsiteX0" fmla="*/ 2015836 w 2015836"/>
                <a:gd name="connsiteY0" fmla="*/ 623454 h 2493818"/>
                <a:gd name="connsiteX1" fmla="*/ 1385454 w 2015836"/>
                <a:gd name="connsiteY1" fmla="*/ 755072 h 2493818"/>
                <a:gd name="connsiteX2" fmla="*/ 1066800 w 2015836"/>
                <a:gd name="connsiteY2" fmla="*/ 55418 h 2493818"/>
                <a:gd name="connsiteX3" fmla="*/ 741218 w 2015836"/>
                <a:gd name="connsiteY3" fmla="*/ 0 h 2493818"/>
                <a:gd name="connsiteX4" fmla="*/ 408708 w 2015836"/>
                <a:gd name="connsiteY4" fmla="*/ 256308 h 2493818"/>
                <a:gd name="connsiteX5" fmla="*/ 0 w 2015836"/>
                <a:gd name="connsiteY5" fmla="*/ 568036 h 2493818"/>
                <a:gd name="connsiteX6" fmla="*/ 949036 w 2015836"/>
                <a:gd name="connsiteY6" fmla="*/ 1766454 h 2493818"/>
                <a:gd name="connsiteX7" fmla="*/ 1108363 w 2015836"/>
                <a:gd name="connsiteY7" fmla="*/ 2348345 h 2493818"/>
                <a:gd name="connsiteX8" fmla="*/ 1530927 w 2015836"/>
                <a:gd name="connsiteY8" fmla="*/ 2493818 h 2493818"/>
                <a:gd name="connsiteX9" fmla="*/ 1884218 w 2015836"/>
                <a:gd name="connsiteY9" fmla="*/ 1891145 h 2493818"/>
                <a:gd name="connsiteX10" fmla="*/ 1939636 w 2015836"/>
                <a:gd name="connsiteY10" fmla="*/ 1336963 h 2493818"/>
                <a:gd name="connsiteX0" fmla="*/ 1385454 w 1939636"/>
                <a:gd name="connsiteY0" fmla="*/ 755072 h 2493818"/>
                <a:gd name="connsiteX1" fmla="*/ 1066800 w 1939636"/>
                <a:gd name="connsiteY1" fmla="*/ 55418 h 2493818"/>
                <a:gd name="connsiteX2" fmla="*/ 741218 w 1939636"/>
                <a:gd name="connsiteY2" fmla="*/ 0 h 2493818"/>
                <a:gd name="connsiteX3" fmla="*/ 408708 w 1939636"/>
                <a:gd name="connsiteY3" fmla="*/ 256308 h 2493818"/>
                <a:gd name="connsiteX4" fmla="*/ 0 w 1939636"/>
                <a:gd name="connsiteY4" fmla="*/ 568036 h 2493818"/>
                <a:gd name="connsiteX5" fmla="*/ 949036 w 1939636"/>
                <a:gd name="connsiteY5" fmla="*/ 1766454 h 2493818"/>
                <a:gd name="connsiteX6" fmla="*/ 1108363 w 1939636"/>
                <a:gd name="connsiteY6" fmla="*/ 2348345 h 2493818"/>
                <a:gd name="connsiteX7" fmla="*/ 1530927 w 1939636"/>
                <a:gd name="connsiteY7" fmla="*/ 2493818 h 2493818"/>
                <a:gd name="connsiteX8" fmla="*/ 1884218 w 1939636"/>
                <a:gd name="connsiteY8" fmla="*/ 1891145 h 2493818"/>
                <a:gd name="connsiteX9" fmla="*/ 1939636 w 1939636"/>
                <a:gd name="connsiteY9" fmla="*/ 1336963 h 2493818"/>
                <a:gd name="connsiteX0" fmla="*/ 1385454 w 1884218"/>
                <a:gd name="connsiteY0" fmla="*/ 755072 h 2493818"/>
                <a:gd name="connsiteX1" fmla="*/ 1066800 w 1884218"/>
                <a:gd name="connsiteY1" fmla="*/ 55418 h 2493818"/>
                <a:gd name="connsiteX2" fmla="*/ 741218 w 1884218"/>
                <a:gd name="connsiteY2" fmla="*/ 0 h 2493818"/>
                <a:gd name="connsiteX3" fmla="*/ 408708 w 1884218"/>
                <a:gd name="connsiteY3" fmla="*/ 256308 h 2493818"/>
                <a:gd name="connsiteX4" fmla="*/ 0 w 1884218"/>
                <a:gd name="connsiteY4" fmla="*/ 568036 h 2493818"/>
                <a:gd name="connsiteX5" fmla="*/ 949036 w 1884218"/>
                <a:gd name="connsiteY5" fmla="*/ 1766454 h 2493818"/>
                <a:gd name="connsiteX6" fmla="*/ 1108363 w 1884218"/>
                <a:gd name="connsiteY6" fmla="*/ 2348345 h 2493818"/>
                <a:gd name="connsiteX7" fmla="*/ 1530927 w 1884218"/>
                <a:gd name="connsiteY7" fmla="*/ 2493818 h 2493818"/>
                <a:gd name="connsiteX8" fmla="*/ 1884218 w 1884218"/>
                <a:gd name="connsiteY8" fmla="*/ 1891145 h 2493818"/>
                <a:gd name="connsiteX0" fmla="*/ 1385454 w 1884218"/>
                <a:gd name="connsiteY0" fmla="*/ 755072 h 2493818"/>
                <a:gd name="connsiteX1" fmla="*/ 741218 w 1884218"/>
                <a:gd name="connsiteY1" fmla="*/ 0 h 2493818"/>
                <a:gd name="connsiteX2" fmla="*/ 408708 w 1884218"/>
                <a:gd name="connsiteY2" fmla="*/ 256308 h 2493818"/>
                <a:gd name="connsiteX3" fmla="*/ 0 w 1884218"/>
                <a:gd name="connsiteY3" fmla="*/ 568036 h 2493818"/>
                <a:gd name="connsiteX4" fmla="*/ 949036 w 1884218"/>
                <a:gd name="connsiteY4" fmla="*/ 1766454 h 2493818"/>
                <a:gd name="connsiteX5" fmla="*/ 1108363 w 1884218"/>
                <a:gd name="connsiteY5" fmla="*/ 2348345 h 2493818"/>
                <a:gd name="connsiteX6" fmla="*/ 1530927 w 1884218"/>
                <a:gd name="connsiteY6" fmla="*/ 2493818 h 2493818"/>
                <a:gd name="connsiteX7" fmla="*/ 1884218 w 1884218"/>
                <a:gd name="connsiteY7" fmla="*/ 1891145 h 2493818"/>
                <a:gd name="connsiteX0" fmla="*/ 1385454 w 1884218"/>
                <a:gd name="connsiteY0" fmla="*/ 526472 h 2265218"/>
                <a:gd name="connsiteX1" fmla="*/ 762000 w 1884218"/>
                <a:gd name="connsiteY1" fmla="*/ 0 h 2265218"/>
                <a:gd name="connsiteX2" fmla="*/ 408708 w 1884218"/>
                <a:gd name="connsiteY2" fmla="*/ 27708 h 2265218"/>
                <a:gd name="connsiteX3" fmla="*/ 0 w 1884218"/>
                <a:gd name="connsiteY3" fmla="*/ 339436 h 2265218"/>
                <a:gd name="connsiteX4" fmla="*/ 949036 w 1884218"/>
                <a:gd name="connsiteY4" fmla="*/ 1537854 h 2265218"/>
                <a:gd name="connsiteX5" fmla="*/ 1108363 w 1884218"/>
                <a:gd name="connsiteY5" fmla="*/ 2119745 h 2265218"/>
                <a:gd name="connsiteX6" fmla="*/ 1530927 w 1884218"/>
                <a:gd name="connsiteY6" fmla="*/ 2265218 h 2265218"/>
                <a:gd name="connsiteX7" fmla="*/ 1884218 w 1884218"/>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58091 w 1593273"/>
                <a:gd name="connsiteY4" fmla="*/ 1537854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817418 w 1593273"/>
                <a:gd name="connsiteY5" fmla="*/ 2119745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637309 w 1593273"/>
                <a:gd name="connsiteY4" fmla="*/ 1717963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574963 w 1593273"/>
                <a:gd name="connsiteY5" fmla="*/ 2078181 h 2265218"/>
                <a:gd name="connsiteX6" fmla="*/ 1239982 w 1593273"/>
                <a:gd name="connsiteY6" fmla="*/ 2265218 h 2265218"/>
                <a:gd name="connsiteX7" fmla="*/ 1593273 w 1593273"/>
                <a:gd name="connsiteY7" fmla="*/ 1662545 h 2265218"/>
                <a:gd name="connsiteX0" fmla="*/ 1094509 w 1593273"/>
                <a:gd name="connsiteY0" fmla="*/ 526472 h 2265218"/>
                <a:gd name="connsiteX1" fmla="*/ 471055 w 1593273"/>
                <a:gd name="connsiteY1" fmla="*/ 0 h 2265218"/>
                <a:gd name="connsiteX2" fmla="*/ 117763 w 1593273"/>
                <a:gd name="connsiteY2" fmla="*/ 27708 h 2265218"/>
                <a:gd name="connsiteX3" fmla="*/ 0 w 1593273"/>
                <a:gd name="connsiteY3" fmla="*/ 367145 h 2265218"/>
                <a:gd name="connsiteX4" fmla="*/ 519545 w 1593273"/>
                <a:gd name="connsiteY4" fmla="*/ 1711036 h 2265218"/>
                <a:gd name="connsiteX5" fmla="*/ 727363 w 1593273"/>
                <a:gd name="connsiteY5" fmla="*/ 2057399 h 2265218"/>
                <a:gd name="connsiteX6" fmla="*/ 1239982 w 1593273"/>
                <a:gd name="connsiteY6" fmla="*/ 2265218 h 2265218"/>
                <a:gd name="connsiteX7" fmla="*/ 1593273 w 1593273"/>
                <a:gd name="connsiteY7" fmla="*/ 1662545 h 2265218"/>
                <a:gd name="connsiteX0" fmla="*/ 1094509 w 1593273"/>
                <a:gd name="connsiteY0" fmla="*/ 526472 h 2057399"/>
                <a:gd name="connsiteX1" fmla="*/ 471055 w 1593273"/>
                <a:gd name="connsiteY1" fmla="*/ 0 h 2057399"/>
                <a:gd name="connsiteX2" fmla="*/ 117763 w 1593273"/>
                <a:gd name="connsiteY2" fmla="*/ 27708 h 2057399"/>
                <a:gd name="connsiteX3" fmla="*/ 0 w 1593273"/>
                <a:gd name="connsiteY3" fmla="*/ 367145 h 2057399"/>
                <a:gd name="connsiteX4" fmla="*/ 519545 w 1593273"/>
                <a:gd name="connsiteY4" fmla="*/ 1711036 h 2057399"/>
                <a:gd name="connsiteX5" fmla="*/ 727363 w 1593273"/>
                <a:gd name="connsiteY5" fmla="*/ 2057399 h 2057399"/>
                <a:gd name="connsiteX6" fmla="*/ 1170709 w 1593273"/>
                <a:gd name="connsiteY6" fmla="*/ 1870363 h 2057399"/>
                <a:gd name="connsiteX7" fmla="*/ 1593273 w 1593273"/>
                <a:gd name="connsiteY7" fmla="*/ 1662545 h 2057399"/>
                <a:gd name="connsiteX0" fmla="*/ 1094509 w 1170709"/>
                <a:gd name="connsiteY0" fmla="*/ 526472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942109 w 1170709"/>
                <a:gd name="connsiteY0" fmla="*/ 685799 h 2057399"/>
                <a:gd name="connsiteX1" fmla="*/ 471055 w 1170709"/>
                <a:gd name="connsiteY1" fmla="*/ 0 h 2057399"/>
                <a:gd name="connsiteX2" fmla="*/ 117763 w 1170709"/>
                <a:gd name="connsiteY2" fmla="*/ 27708 h 2057399"/>
                <a:gd name="connsiteX3" fmla="*/ 0 w 1170709"/>
                <a:gd name="connsiteY3" fmla="*/ 367145 h 2057399"/>
                <a:gd name="connsiteX4" fmla="*/ 519545 w 1170709"/>
                <a:gd name="connsiteY4" fmla="*/ 1711036 h 2057399"/>
                <a:gd name="connsiteX5" fmla="*/ 727363 w 1170709"/>
                <a:gd name="connsiteY5" fmla="*/ 2057399 h 2057399"/>
                <a:gd name="connsiteX6" fmla="*/ 1170709 w 1170709"/>
                <a:gd name="connsiteY6" fmla="*/ 1870363 h 2057399"/>
                <a:gd name="connsiteX7" fmla="*/ 1156855 w 1170709"/>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591285 w 1761994"/>
                <a:gd name="connsiteY3" fmla="*/ 367145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61994"/>
                <a:gd name="connsiteY0" fmla="*/ 685799 h 2057399"/>
                <a:gd name="connsiteX1" fmla="*/ 1062340 w 1761994"/>
                <a:gd name="connsiteY1" fmla="*/ 0 h 2057399"/>
                <a:gd name="connsiteX2" fmla="*/ 709048 w 1761994"/>
                <a:gd name="connsiteY2" fmla="*/ 27708 h 2057399"/>
                <a:gd name="connsiteX3" fmla="*/ 62319 w 1761994"/>
                <a:gd name="connsiteY3" fmla="*/ 769839 h 2057399"/>
                <a:gd name="connsiteX4" fmla="*/ 0 w 1761994"/>
                <a:gd name="connsiteY4" fmla="*/ 1711036 h 2057399"/>
                <a:gd name="connsiteX5" fmla="*/ 1318648 w 1761994"/>
                <a:gd name="connsiteY5" fmla="*/ 2057399 h 2057399"/>
                <a:gd name="connsiteX6" fmla="*/ 1761994 w 1761994"/>
                <a:gd name="connsiteY6" fmla="*/ 1870363 h 2057399"/>
                <a:gd name="connsiteX7" fmla="*/ 1748140 w 1761994"/>
                <a:gd name="connsiteY7" fmla="*/ 1427017 h 2057399"/>
                <a:gd name="connsiteX0" fmla="*/ 1533394 w 1748140"/>
                <a:gd name="connsiteY0" fmla="*/ 685799 h 2057399"/>
                <a:gd name="connsiteX1" fmla="*/ 1062340 w 1748140"/>
                <a:gd name="connsiteY1" fmla="*/ 0 h 2057399"/>
                <a:gd name="connsiteX2" fmla="*/ 709048 w 1748140"/>
                <a:gd name="connsiteY2" fmla="*/ 27708 h 2057399"/>
                <a:gd name="connsiteX3" fmla="*/ 62319 w 1748140"/>
                <a:gd name="connsiteY3" fmla="*/ 769839 h 2057399"/>
                <a:gd name="connsiteX4" fmla="*/ 0 w 1748140"/>
                <a:gd name="connsiteY4" fmla="*/ 1711036 h 2057399"/>
                <a:gd name="connsiteX5" fmla="*/ 1318648 w 1748140"/>
                <a:gd name="connsiteY5" fmla="*/ 2057399 h 2057399"/>
                <a:gd name="connsiteX6" fmla="*/ 1565521 w 1748140"/>
                <a:gd name="connsiteY6" fmla="*/ 1672676 h 2057399"/>
                <a:gd name="connsiteX7" fmla="*/ 1748140 w 1748140"/>
                <a:gd name="connsiteY7" fmla="*/ 1427017 h 2057399"/>
                <a:gd name="connsiteX0" fmla="*/ 1533394 w 1589450"/>
                <a:gd name="connsiteY0" fmla="*/ 685799 h 2057399"/>
                <a:gd name="connsiteX1" fmla="*/ 1062340 w 1589450"/>
                <a:gd name="connsiteY1" fmla="*/ 0 h 2057399"/>
                <a:gd name="connsiteX2" fmla="*/ 709048 w 1589450"/>
                <a:gd name="connsiteY2" fmla="*/ 27708 h 2057399"/>
                <a:gd name="connsiteX3" fmla="*/ 62319 w 1589450"/>
                <a:gd name="connsiteY3" fmla="*/ 769839 h 2057399"/>
                <a:gd name="connsiteX4" fmla="*/ 0 w 1589450"/>
                <a:gd name="connsiteY4" fmla="*/ 1711036 h 2057399"/>
                <a:gd name="connsiteX5" fmla="*/ 1318648 w 1589450"/>
                <a:gd name="connsiteY5" fmla="*/ 2057399 h 2057399"/>
                <a:gd name="connsiteX6" fmla="*/ 1565521 w 1589450"/>
                <a:gd name="connsiteY6" fmla="*/ 1672676 h 2057399"/>
                <a:gd name="connsiteX7" fmla="*/ 1589450 w 1589450"/>
                <a:gd name="connsiteY7" fmla="*/ 1390408 h 2057399"/>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65521 w 1589450"/>
                <a:gd name="connsiteY5" fmla="*/ 1672676 h 1711036"/>
                <a:gd name="connsiteX6" fmla="*/ 1589450 w 1589450"/>
                <a:gd name="connsiteY6" fmla="*/ 1390408 h 1711036"/>
                <a:gd name="connsiteX0" fmla="*/ 1533394 w 1589450"/>
                <a:gd name="connsiteY0" fmla="*/ 685799 h 1711036"/>
                <a:gd name="connsiteX1" fmla="*/ 1062340 w 1589450"/>
                <a:gd name="connsiteY1" fmla="*/ 0 h 1711036"/>
                <a:gd name="connsiteX2" fmla="*/ 709048 w 1589450"/>
                <a:gd name="connsiteY2" fmla="*/ 27708 h 1711036"/>
                <a:gd name="connsiteX3" fmla="*/ 62319 w 1589450"/>
                <a:gd name="connsiteY3" fmla="*/ 769839 h 1711036"/>
                <a:gd name="connsiteX4" fmla="*/ 0 w 1589450"/>
                <a:gd name="connsiteY4" fmla="*/ 1711036 h 1711036"/>
                <a:gd name="connsiteX5" fmla="*/ 1589450 w 1589450"/>
                <a:gd name="connsiteY5" fmla="*/ 1390408 h 1711036"/>
                <a:gd name="connsiteX0" fmla="*/ 1584425 w 1640481"/>
                <a:gd name="connsiteY0" fmla="*/ 685799 h 1711036"/>
                <a:gd name="connsiteX1" fmla="*/ 1113371 w 1640481"/>
                <a:gd name="connsiteY1" fmla="*/ 0 h 1711036"/>
                <a:gd name="connsiteX2" fmla="*/ 760079 w 1640481"/>
                <a:gd name="connsiteY2" fmla="*/ 27708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685799 h 1711036"/>
                <a:gd name="connsiteX1" fmla="*/ 1113371 w 1640481"/>
                <a:gd name="connsiteY1" fmla="*/ 0 h 1711036"/>
                <a:gd name="connsiteX2" fmla="*/ 510709 w 1640481"/>
                <a:gd name="connsiteY2" fmla="*/ 708626 h 1711036"/>
                <a:gd name="connsiteX3" fmla="*/ 0 w 1640481"/>
                <a:gd name="connsiteY3" fmla="*/ 1062707 h 1711036"/>
                <a:gd name="connsiteX4" fmla="*/ 51031 w 1640481"/>
                <a:gd name="connsiteY4" fmla="*/ 1711036 h 1711036"/>
                <a:gd name="connsiteX5" fmla="*/ 1640481 w 1640481"/>
                <a:gd name="connsiteY5" fmla="*/ 1390408 h 1711036"/>
                <a:gd name="connsiteX0" fmla="*/ 1584425 w 1640481"/>
                <a:gd name="connsiteY0" fmla="*/ 4881 h 1030118"/>
                <a:gd name="connsiteX1" fmla="*/ 1113371 w 1640481"/>
                <a:gd name="connsiteY1" fmla="*/ 0 h 1030118"/>
                <a:gd name="connsiteX2" fmla="*/ 510709 w 1640481"/>
                <a:gd name="connsiteY2" fmla="*/ 27708 h 1030118"/>
                <a:gd name="connsiteX3" fmla="*/ 0 w 1640481"/>
                <a:gd name="connsiteY3" fmla="*/ 381789 h 1030118"/>
                <a:gd name="connsiteX4" fmla="*/ 51031 w 1640481"/>
                <a:gd name="connsiteY4" fmla="*/ 1030118 h 1030118"/>
                <a:gd name="connsiteX5" fmla="*/ 1640481 w 1640481"/>
                <a:gd name="connsiteY5" fmla="*/ 709490 h 1030118"/>
                <a:gd name="connsiteX0" fmla="*/ 1516414 w 1640481"/>
                <a:gd name="connsiteY0" fmla="*/ 0 h 1032560"/>
                <a:gd name="connsiteX1" fmla="*/ 1113371 w 1640481"/>
                <a:gd name="connsiteY1" fmla="*/ 2442 h 1032560"/>
                <a:gd name="connsiteX2" fmla="*/ 510709 w 1640481"/>
                <a:gd name="connsiteY2" fmla="*/ 30150 h 1032560"/>
                <a:gd name="connsiteX3" fmla="*/ 0 w 1640481"/>
                <a:gd name="connsiteY3" fmla="*/ 384231 h 1032560"/>
                <a:gd name="connsiteX4" fmla="*/ 51031 w 1640481"/>
                <a:gd name="connsiteY4" fmla="*/ 1032560 h 1032560"/>
                <a:gd name="connsiteX5" fmla="*/ 1640481 w 1640481"/>
                <a:gd name="connsiteY5" fmla="*/ 711932 h 1032560"/>
                <a:gd name="connsiteX0" fmla="*/ 1516414 w 1746273"/>
                <a:gd name="connsiteY0" fmla="*/ 0 h 1032560"/>
                <a:gd name="connsiteX1" fmla="*/ 1113371 w 1746273"/>
                <a:gd name="connsiteY1" fmla="*/ 2442 h 1032560"/>
                <a:gd name="connsiteX2" fmla="*/ 510709 w 1746273"/>
                <a:gd name="connsiteY2" fmla="*/ 30150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1113371 w 1746273"/>
                <a:gd name="connsiteY1" fmla="*/ 2442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0 h 1032560"/>
                <a:gd name="connsiteX1" fmla="*/ 992463 w 1746273"/>
                <a:gd name="connsiteY1" fmla="*/ 9764 h 1032560"/>
                <a:gd name="connsiteX2" fmla="*/ 669399 w 1746273"/>
                <a:gd name="connsiteY2" fmla="*/ 118011 h 1032560"/>
                <a:gd name="connsiteX3" fmla="*/ 0 w 1746273"/>
                <a:gd name="connsiteY3" fmla="*/ 384231 h 1032560"/>
                <a:gd name="connsiteX4" fmla="*/ 51031 w 1746273"/>
                <a:gd name="connsiteY4" fmla="*/ 1032560 h 1032560"/>
                <a:gd name="connsiteX5" fmla="*/ 1746273 w 1746273"/>
                <a:gd name="connsiteY5" fmla="*/ 719254 h 1032560"/>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3089 h 1035649"/>
                <a:gd name="connsiteX1" fmla="*/ 992463 w 1746273"/>
                <a:gd name="connsiteY1" fmla="*/ 12853 h 1035649"/>
                <a:gd name="connsiteX2" fmla="*/ 669399 w 1746273"/>
                <a:gd name="connsiteY2" fmla="*/ 121100 h 1035649"/>
                <a:gd name="connsiteX3" fmla="*/ 0 w 1746273"/>
                <a:gd name="connsiteY3" fmla="*/ 387320 h 1035649"/>
                <a:gd name="connsiteX4" fmla="*/ 51031 w 1746273"/>
                <a:gd name="connsiteY4" fmla="*/ 1035649 h 1035649"/>
                <a:gd name="connsiteX5" fmla="*/ 1746273 w 1746273"/>
                <a:gd name="connsiteY5" fmla="*/ 722343 h 1035649"/>
                <a:gd name="connsiteX0" fmla="*/ 1516414 w 1746273"/>
                <a:gd name="connsiteY0" fmla="*/ 17581 h 1050141"/>
                <a:gd name="connsiteX1" fmla="*/ 992463 w 1746273"/>
                <a:gd name="connsiteY1" fmla="*/ 27345 h 1050141"/>
                <a:gd name="connsiteX2" fmla="*/ 646730 w 1746273"/>
                <a:gd name="connsiteY2" fmla="*/ 98984 h 1050141"/>
                <a:gd name="connsiteX3" fmla="*/ 0 w 1746273"/>
                <a:gd name="connsiteY3" fmla="*/ 401812 h 1050141"/>
                <a:gd name="connsiteX4" fmla="*/ 51031 w 1746273"/>
                <a:gd name="connsiteY4" fmla="*/ 1050141 h 1050141"/>
                <a:gd name="connsiteX5" fmla="*/ 1746273 w 1746273"/>
                <a:gd name="connsiteY5" fmla="*/ 736835 h 1050141"/>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32560"/>
                <a:gd name="connsiteX1" fmla="*/ 646730 w 1746273"/>
                <a:gd name="connsiteY1" fmla="*/ 81403 h 1032560"/>
                <a:gd name="connsiteX2" fmla="*/ 0 w 1746273"/>
                <a:gd name="connsiteY2" fmla="*/ 384231 h 1032560"/>
                <a:gd name="connsiteX3" fmla="*/ 51031 w 1746273"/>
                <a:gd name="connsiteY3" fmla="*/ 1032560 h 1032560"/>
                <a:gd name="connsiteX4" fmla="*/ 1746273 w 1746273"/>
                <a:gd name="connsiteY4" fmla="*/ 719254 h 1032560"/>
                <a:gd name="connsiteX0" fmla="*/ 1516414 w 1746273"/>
                <a:gd name="connsiteY0" fmla="*/ 0 h 1092993"/>
                <a:gd name="connsiteX1" fmla="*/ 646730 w 1746273"/>
                <a:gd name="connsiteY1" fmla="*/ 81403 h 1092993"/>
                <a:gd name="connsiteX2" fmla="*/ 0 w 1746273"/>
                <a:gd name="connsiteY2" fmla="*/ 384231 h 1092993"/>
                <a:gd name="connsiteX3" fmla="*/ 51031 w 1746273"/>
                <a:gd name="connsiteY3" fmla="*/ 1032560 h 1092993"/>
                <a:gd name="connsiteX4" fmla="*/ 1746273 w 1746273"/>
                <a:gd name="connsiteY4" fmla="*/ 719254 h 1092993"/>
                <a:gd name="connsiteX0" fmla="*/ 1516925 w 1746784"/>
                <a:gd name="connsiteY0" fmla="*/ 0 h 1092993"/>
                <a:gd name="connsiteX1" fmla="*/ 647241 w 1746784"/>
                <a:gd name="connsiteY1" fmla="*/ 81403 h 1092993"/>
                <a:gd name="connsiteX2" fmla="*/ 511 w 1746784"/>
                <a:gd name="connsiteY2" fmla="*/ 384231 h 1092993"/>
                <a:gd name="connsiteX3" fmla="*/ 51542 w 1746784"/>
                <a:gd name="connsiteY3" fmla="*/ 1032560 h 1092993"/>
                <a:gd name="connsiteX4" fmla="*/ 1746784 w 1746784"/>
                <a:gd name="connsiteY4" fmla="*/ 719254 h 1092993"/>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94985 w 1688542"/>
                <a:gd name="connsiteY0" fmla="*/ 0 h 1032560"/>
                <a:gd name="connsiteX1" fmla="*/ 725301 w 1688542"/>
                <a:gd name="connsiteY1" fmla="*/ 81403 h 1032560"/>
                <a:gd name="connsiteX2" fmla="*/ 78571 w 1688542"/>
                <a:gd name="connsiteY2" fmla="*/ 384231 h 1032560"/>
                <a:gd name="connsiteX3" fmla="*/ 129602 w 1688542"/>
                <a:gd name="connsiteY3" fmla="*/ 1032560 h 1032560"/>
                <a:gd name="connsiteX4" fmla="*/ 1688542 w 1688542"/>
                <a:gd name="connsiteY4" fmla="*/ 719255 h 1032560"/>
                <a:gd name="connsiteX0" fmla="*/ 1525610 w 1619167"/>
                <a:gd name="connsiteY0" fmla="*/ 0 h 912501"/>
                <a:gd name="connsiteX1" fmla="*/ 655926 w 1619167"/>
                <a:gd name="connsiteY1" fmla="*/ 81403 h 912501"/>
                <a:gd name="connsiteX2" fmla="*/ 9196 w 1619167"/>
                <a:gd name="connsiteY2" fmla="*/ 384231 h 912501"/>
                <a:gd name="connsiteX3" fmla="*/ 370003 w 1619167"/>
                <a:gd name="connsiteY3" fmla="*/ 912501 h 912501"/>
                <a:gd name="connsiteX4" fmla="*/ 1619167 w 1619167"/>
                <a:gd name="connsiteY4" fmla="*/ 719255 h 91250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370 w 1619167"/>
                <a:gd name="connsiteY0" fmla="*/ 126088 h 834491"/>
                <a:gd name="connsiteX1" fmla="*/ 655926 w 1619167"/>
                <a:gd name="connsiteY1" fmla="*/ 3393 h 834491"/>
                <a:gd name="connsiteX2" fmla="*/ 9196 w 1619167"/>
                <a:gd name="connsiteY2" fmla="*/ 306221 h 834491"/>
                <a:gd name="connsiteX3" fmla="*/ 370003 w 1619167"/>
                <a:gd name="connsiteY3" fmla="*/ 834491 h 834491"/>
                <a:gd name="connsiteX4" fmla="*/ 1619167 w 1619167"/>
                <a:gd name="connsiteY4" fmla="*/ 641245 h 834491"/>
                <a:gd name="connsiteX0" fmla="*/ 1581941 w 1694084"/>
                <a:gd name="connsiteY0" fmla="*/ 126088 h 836833"/>
                <a:gd name="connsiteX1" fmla="*/ 656497 w 1694084"/>
                <a:gd name="connsiteY1" fmla="*/ 3393 h 836833"/>
                <a:gd name="connsiteX2" fmla="*/ 9767 w 1694084"/>
                <a:gd name="connsiteY2" fmla="*/ 306221 h 836833"/>
                <a:gd name="connsiteX3" fmla="*/ 370574 w 1694084"/>
                <a:gd name="connsiteY3" fmla="*/ 834491 h 836833"/>
                <a:gd name="connsiteX4" fmla="*/ 1694084 w 1694084"/>
                <a:gd name="connsiteY4" fmla="*/ 485170 h 836833"/>
                <a:gd name="connsiteX0" fmla="*/ 1572214 w 1684357"/>
                <a:gd name="connsiteY0" fmla="*/ 126088 h 872589"/>
                <a:gd name="connsiteX1" fmla="*/ 646770 w 1684357"/>
                <a:gd name="connsiteY1" fmla="*/ 3393 h 872589"/>
                <a:gd name="connsiteX2" fmla="*/ 40 w 1684357"/>
                <a:gd name="connsiteY2" fmla="*/ 306221 h 872589"/>
                <a:gd name="connsiteX3" fmla="*/ 621059 w 1684357"/>
                <a:gd name="connsiteY3" fmla="*/ 870508 h 872589"/>
                <a:gd name="connsiteX4" fmla="*/ 1684357 w 1684357"/>
                <a:gd name="connsiteY4" fmla="*/ 485170 h 872589"/>
                <a:gd name="connsiteX0" fmla="*/ 1442108 w 1684357"/>
                <a:gd name="connsiteY0" fmla="*/ 54416 h 878955"/>
                <a:gd name="connsiteX1" fmla="*/ 646770 w 1684357"/>
                <a:gd name="connsiteY1" fmla="*/ 9759 h 878955"/>
                <a:gd name="connsiteX2" fmla="*/ 40 w 1684357"/>
                <a:gd name="connsiteY2" fmla="*/ 312587 h 878955"/>
                <a:gd name="connsiteX3" fmla="*/ 621059 w 1684357"/>
                <a:gd name="connsiteY3" fmla="*/ 876874 h 878955"/>
                <a:gd name="connsiteX4" fmla="*/ 1684357 w 1684357"/>
                <a:gd name="connsiteY4" fmla="*/ 491536 h 878955"/>
                <a:gd name="connsiteX0" fmla="*/ 1442108 w 1690553"/>
                <a:gd name="connsiteY0" fmla="*/ 54416 h 881434"/>
                <a:gd name="connsiteX1" fmla="*/ 646770 w 1690553"/>
                <a:gd name="connsiteY1" fmla="*/ 9759 h 881434"/>
                <a:gd name="connsiteX2" fmla="*/ 40 w 1690553"/>
                <a:gd name="connsiteY2" fmla="*/ 312587 h 881434"/>
                <a:gd name="connsiteX3" fmla="*/ 621059 w 1690553"/>
                <a:gd name="connsiteY3" fmla="*/ 876874 h 881434"/>
                <a:gd name="connsiteX4" fmla="*/ 1690553 w 1690553"/>
                <a:gd name="connsiteY4" fmla="*/ 557568 h 881434"/>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54416 h 881433"/>
                <a:gd name="connsiteX1" fmla="*/ 646770 w 1690553"/>
                <a:gd name="connsiteY1" fmla="*/ 9759 h 881433"/>
                <a:gd name="connsiteX2" fmla="*/ 40 w 1690553"/>
                <a:gd name="connsiteY2" fmla="*/ 312587 h 881433"/>
                <a:gd name="connsiteX3" fmla="*/ 621059 w 1690553"/>
                <a:gd name="connsiteY3" fmla="*/ 876874 h 881433"/>
                <a:gd name="connsiteX4" fmla="*/ 1690553 w 1690553"/>
                <a:gd name="connsiteY4" fmla="*/ 557568 h 881433"/>
                <a:gd name="connsiteX0" fmla="*/ 1442108 w 1690553"/>
                <a:gd name="connsiteY0" fmla="*/ 67643 h 894660"/>
                <a:gd name="connsiteX1" fmla="*/ 646770 w 1690553"/>
                <a:gd name="connsiteY1" fmla="*/ 22986 h 894660"/>
                <a:gd name="connsiteX2" fmla="*/ 40 w 1690553"/>
                <a:gd name="connsiteY2" fmla="*/ 325814 h 894660"/>
                <a:gd name="connsiteX3" fmla="*/ 621059 w 1690553"/>
                <a:gd name="connsiteY3" fmla="*/ 890101 h 894660"/>
                <a:gd name="connsiteX4" fmla="*/ 1690553 w 1690553"/>
                <a:gd name="connsiteY4" fmla="*/ 570795 h 894660"/>
                <a:gd name="connsiteX0" fmla="*/ 1442108 w 1690553"/>
                <a:gd name="connsiteY0" fmla="*/ 67643 h 897327"/>
                <a:gd name="connsiteX1" fmla="*/ 646770 w 1690553"/>
                <a:gd name="connsiteY1" fmla="*/ 22986 h 897327"/>
                <a:gd name="connsiteX2" fmla="*/ 40 w 1690553"/>
                <a:gd name="connsiteY2" fmla="*/ 325814 h 897327"/>
                <a:gd name="connsiteX3" fmla="*/ 621059 w 1690553"/>
                <a:gd name="connsiteY3" fmla="*/ 890101 h 897327"/>
                <a:gd name="connsiteX4" fmla="*/ 1690553 w 1690553"/>
                <a:gd name="connsiteY4" fmla="*/ 570795 h 89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553" h="897327">
                  <a:moveTo>
                    <a:pt x="1442108" y="67643"/>
                  </a:moveTo>
                  <a:cubicBezTo>
                    <a:pt x="1158410" y="-1269"/>
                    <a:pt x="887115" y="-20042"/>
                    <a:pt x="646770" y="22986"/>
                  </a:cubicBezTo>
                  <a:cubicBezTo>
                    <a:pt x="406425" y="66014"/>
                    <a:pt x="4325" y="181295"/>
                    <a:pt x="40" y="325814"/>
                  </a:cubicBezTo>
                  <a:cubicBezTo>
                    <a:pt x="-4245" y="470333"/>
                    <a:pt x="339307" y="849271"/>
                    <a:pt x="621059" y="890101"/>
                  </a:cubicBezTo>
                  <a:cubicBezTo>
                    <a:pt x="902811" y="930931"/>
                    <a:pt x="1379489" y="795288"/>
                    <a:pt x="1690553" y="570795"/>
                  </a:cubicBezTo>
                </a:path>
              </a:pathLst>
            </a:custGeom>
            <a:solidFill>
              <a:srgbClr val="7030A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73" name="centroids 4">
            <a:extLst>
              <a:ext uri="{FF2B5EF4-FFF2-40B4-BE49-F238E27FC236}">
                <a16:creationId xmlns:a16="http://schemas.microsoft.com/office/drawing/2014/main" id="{356F18F4-7C35-4F76-9C15-18EDBB9556A2}"/>
              </a:ext>
            </a:extLst>
          </p:cNvPr>
          <p:cNvGrpSpPr/>
          <p:nvPr/>
        </p:nvGrpSpPr>
        <p:grpSpPr>
          <a:xfrm>
            <a:off x="6378520" y="1602783"/>
            <a:ext cx="2817670" cy="2850400"/>
            <a:chOff x="5897074" y="1167495"/>
            <a:chExt cx="2817670" cy="2850400"/>
          </a:xfrm>
        </p:grpSpPr>
        <p:sp>
          <p:nvSpPr>
            <p:cNvPr id="74" name="Oval 73">
              <a:extLst>
                <a:ext uri="{FF2B5EF4-FFF2-40B4-BE49-F238E27FC236}">
                  <a16:creationId xmlns:a16="http://schemas.microsoft.com/office/drawing/2014/main" id="{EFCF7C45-2994-4D75-B929-D3D611941D59}"/>
                </a:ext>
              </a:extLst>
            </p:cNvPr>
            <p:cNvSpPr/>
            <p:nvPr/>
          </p:nvSpPr>
          <p:spPr bwMode="auto">
            <a:xfrm>
              <a:off x="7166262" y="1167495"/>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273D1D98-F467-45F0-A134-1785FA52F22D}"/>
                </a:ext>
              </a:extLst>
            </p:cNvPr>
            <p:cNvSpPr/>
            <p:nvPr/>
          </p:nvSpPr>
          <p:spPr bwMode="auto">
            <a:xfrm>
              <a:off x="8472289" y="3688849"/>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D1CEF1D5-CF83-4932-BFD9-0F6BC45DE3E5}"/>
                </a:ext>
              </a:extLst>
            </p:cNvPr>
            <p:cNvSpPr/>
            <p:nvPr/>
          </p:nvSpPr>
          <p:spPr bwMode="auto">
            <a:xfrm>
              <a:off x="5897074" y="3775440"/>
              <a:ext cx="242455" cy="24245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data">
            <a:extLst>
              <a:ext uri="{FF2B5EF4-FFF2-40B4-BE49-F238E27FC236}">
                <a16:creationId xmlns:a16="http://schemas.microsoft.com/office/drawing/2014/main" id="{DC561DBA-F926-43DB-A823-CA3EAB2C33EA}"/>
              </a:ext>
            </a:extLst>
          </p:cNvPr>
          <p:cNvGrpSpPr/>
          <p:nvPr/>
        </p:nvGrpSpPr>
        <p:grpSpPr>
          <a:xfrm>
            <a:off x="5775698" y="1124800"/>
            <a:ext cx="3962541" cy="3372159"/>
            <a:chOff x="5775698" y="1124800"/>
            <a:chExt cx="3962541" cy="3372159"/>
          </a:xfrm>
        </p:grpSpPr>
        <p:pic>
          <p:nvPicPr>
            <p:cNvPr id="42" name="Graphic 41" descr="Rose">
              <a:extLst>
                <a:ext uri="{FF2B5EF4-FFF2-40B4-BE49-F238E27FC236}">
                  <a16:creationId xmlns:a16="http://schemas.microsoft.com/office/drawing/2014/main" id="{317195F6-4C40-47B2-878B-9875DA28E4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0147" y="3773596"/>
              <a:ext cx="658092" cy="658092"/>
            </a:xfrm>
            <a:prstGeom prst="rect">
              <a:avLst/>
            </a:prstGeom>
          </p:spPr>
        </p:pic>
        <p:pic>
          <p:nvPicPr>
            <p:cNvPr id="43" name="Graphic 42" descr="Rose">
              <a:extLst>
                <a:ext uri="{FF2B5EF4-FFF2-40B4-BE49-F238E27FC236}">
                  <a16:creationId xmlns:a16="http://schemas.microsoft.com/office/drawing/2014/main" id="{DBB769B1-BE12-49A6-A37D-CF79670B63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4921" y="3942960"/>
              <a:ext cx="553999" cy="553999"/>
            </a:xfrm>
            <a:prstGeom prst="rect">
              <a:avLst/>
            </a:prstGeom>
          </p:spPr>
        </p:pic>
        <p:pic>
          <p:nvPicPr>
            <p:cNvPr id="44" name="Graphic 43" descr="Flower">
              <a:extLst>
                <a:ext uri="{FF2B5EF4-FFF2-40B4-BE49-F238E27FC236}">
                  <a16:creationId xmlns:a16="http://schemas.microsoft.com/office/drawing/2014/main" id="{F3F5324F-10FE-407E-83AE-60B9A7BDF6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5698" y="3838867"/>
              <a:ext cx="658092" cy="658092"/>
            </a:xfrm>
            <a:prstGeom prst="rect">
              <a:avLst/>
            </a:prstGeom>
          </p:spPr>
        </p:pic>
        <p:pic>
          <p:nvPicPr>
            <p:cNvPr id="45" name="Graphic 44" descr="Flower">
              <a:extLst>
                <a:ext uri="{FF2B5EF4-FFF2-40B4-BE49-F238E27FC236}">
                  <a16:creationId xmlns:a16="http://schemas.microsoft.com/office/drawing/2014/main" id="{82083AD0-7998-471C-971D-111969EF67C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50924" y="3690885"/>
              <a:ext cx="658092" cy="658092"/>
            </a:xfrm>
            <a:prstGeom prst="rect">
              <a:avLst/>
            </a:prstGeom>
          </p:spPr>
        </p:pic>
        <p:pic>
          <p:nvPicPr>
            <p:cNvPr id="46" name="Graphic 45" descr="Sunflower">
              <a:extLst>
                <a:ext uri="{FF2B5EF4-FFF2-40B4-BE49-F238E27FC236}">
                  <a16:creationId xmlns:a16="http://schemas.microsoft.com/office/drawing/2014/main" id="{8C8D2620-63DE-4BAB-AF7D-CA3ACFBEA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6830" y="1124800"/>
              <a:ext cx="658091" cy="658091"/>
            </a:xfrm>
            <a:prstGeom prst="rect">
              <a:avLst/>
            </a:prstGeom>
          </p:spPr>
        </p:pic>
        <p:pic>
          <p:nvPicPr>
            <p:cNvPr id="47" name="Graphic 46" descr="Sunflower">
              <a:extLst>
                <a:ext uri="{FF2B5EF4-FFF2-40B4-BE49-F238E27FC236}">
                  <a16:creationId xmlns:a16="http://schemas.microsoft.com/office/drawing/2014/main" id="{0C15443D-E215-4A5A-83F9-163A3CDE99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016" y="1251697"/>
              <a:ext cx="658091" cy="658091"/>
            </a:xfrm>
            <a:prstGeom prst="rect">
              <a:avLst/>
            </a:prstGeom>
          </p:spPr>
        </p:pic>
      </p:grpSp>
    </p:spTree>
    <p:extLst>
      <p:ext uri="{BB962C8B-B14F-4D97-AF65-F5344CB8AC3E}">
        <p14:creationId xmlns:p14="http://schemas.microsoft.com/office/powerpoint/2010/main" val="4000014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1000"/>
                                        <p:tgtEl>
                                          <p:spTgt spid="49"/>
                                        </p:tgtEl>
                                      </p:cBhvr>
                                    </p:animEffect>
                                    <p:anim calcmode="lin" valueType="num">
                                      <p:cBhvr>
                                        <p:cTn id="31" dur="1000" fill="hold"/>
                                        <p:tgtEl>
                                          <p:spTgt spid="49"/>
                                        </p:tgtEl>
                                        <p:attrNameLst>
                                          <p:attrName>ppt_x</p:attrName>
                                        </p:attrNameLst>
                                      </p:cBhvr>
                                      <p:tavLst>
                                        <p:tav tm="0">
                                          <p:val>
                                            <p:strVal val="#ppt_x"/>
                                          </p:val>
                                        </p:tav>
                                        <p:tav tm="100000">
                                          <p:val>
                                            <p:strVal val="#ppt_x"/>
                                          </p:val>
                                        </p:tav>
                                      </p:tavLst>
                                    </p:anim>
                                    <p:anim calcmode="lin" valueType="num">
                                      <p:cBhvr>
                                        <p:cTn id="3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60"/>
                                        </p:tgtEl>
                                      </p:cBhvr>
                                    </p:animEffect>
                                    <p:set>
                                      <p:cBhvr>
                                        <p:cTn id="50" dur="1" fill="hold">
                                          <p:stCondLst>
                                            <p:cond delay="499"/>
                                          </p:stCondLst>
                                        </p:cTn>
                                        <p:tgtEl>
                                          <p:spTgt spid="60"/>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56"/>
                                        </p:tgtEl>
                                      </p:cBhvr>
                                    </p:animEffect>
                                    <p:set>
                                      <p:cBhvr>
                                        <p:cTn id="58" dur="1" fill="hold">
                                          <p:stCondLst>
                                            <p:cond delay="499"/>
                                          </p:stCondLst>
                                        </p:cTn>
                                        <p:tgtEl>
                                          <p:spTgt spid="56"/>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par>
                          <p:cTn id="62" fill="hold">
                            <p:stCondLst>
                              <p:cond delay="500"/>
                            </p:stCondLst>
                            <p:childTnLst>
                              <p:par>
                                <p:cTn id="63" presetID="10" presetClass="exit" presetSubtype="0" fill="hold" nodeType="afterEffect">
                                  <p:stCondLst>
                                    <p:cond delay="0"/>
                                  </p:stCondLst>
                                  <p:childTnLst>
                                    <p:animEffect transition="out" filter="fade">
                                      <p:cBhvr>
                                        <p:cTn id="64" dur="500"/>
                                        <p:tgtEl>
                                          <p:spTgt spid="61"/>
                                        </p:tgtEl>
                                      </p:cBhvr>
                                    </p:animEffect>
                                    <p:set>
                                      <p:cBhvr>
                                        <p:cTn id="65" dur="1" fill="hold">
                                          <p:stCondLst>
                                            <p:cond delay="499"/>
                                          </p:stCondLst>
                                        </p:cTn>
                                        <p:tgtEl>
                                          <p:spTgt spid="61"/>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childTnLst>
                          </p:cTn>
                        </p:par>
                        <p:par>
                          <p:cTn id="69" fill="hold">
                            <p:stCondLst>
                              <p:cond delay="1000"/>
                            </p:stCondLst>
                            <p:childTnLst>
                              <p:par>
                                <p:cTn id="70" presetID="10" presetClass="exit" presetSubtype="0" fill="hold" nodeType="afterEffect">
                                  <p:stCondLst>
                                    <p:cond delay="0"/>
                                  </p:stCondLst>
                                  <p:childTnLst>
                                    <p:animEffect transition="out" filter="fad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par>
                          <p:cTn id="76" fill="hold">
                            <p:stCondLst>
                              <p:cond delay="1500"/>
                            </p:stCondLst>
                            <p:childTnLst>
                              <p:par>
                                <p:cTn id="77" presetID="10" presetClass="exit" presetSubtype="0" fill="hold" nodeType="after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5"/>
          <p:cNvSpPr txBox="1">
            <a:spLocks noGrp="1"/>
          </p:cNvSpPr>
          <p:nvPr>
            <p:ph type="body" idx="1"/>
          </p:nvPr>
        </p:nvSpPr>
        <p:spPr>
          <a:xfrm>
            <a:off x="1834500" y="2304450"/>
            <a:ext cx="8553600" cy="3410100"/>
          </a:xfrm>
          <a:prstGeom prst="rect">
            <a:avLst/>
          </a:prstGeom>
          <a:noFill/>
          <a:ln>
            <a:noFill/>
          </a:ln>
        </p:spPr>
        <p:txBody>
          <a:bodyPr spcFirstLastPara="1" vert="horz" wrap="square" lIns="68569" tIns="34275" rIns="68569" bIns="34275" rtlCol="0" anchor="t" anchorCtr="0">
            <a:normAutofit/>
          </a:bodyPr>
          <a:lstStyle/>
          <a:p>
            <a:pPr marL="0" indent="0">
              <a:lnSpc>
                <a:spcPct val="90000"/>
              </a:lnSpc>
              <a:spcBef>
                <a:spcPts val="0"/>
              </a:spcBef>
              <a:buSzPts val="2400"/>
              <a:buNone/>
            </a:pPr>
            <a:r>
              <a:rPr lang="en-GB" sz="1800"/>
              <a:t>Problem: how to identify different flower species given a set of features?</a:t>
            </a:r>
            <a:endParaRPr/>
          </a:p>
          <a:p>
            <a:pPr marL="557213" lvl="1" indent="-214313">
              <a:lnSpc>
                <a:spcPct val="90000"/>
              </a:lnSpc>
              <a:spcBef>
                <a:spcPts val="900"/>
              </a:spcBef>
              <a:buSzPts val="2000"/>
            </a:pPr>
            <a:r>
              <a:rPr lang="en-GB" sz="1500"/>
              <a:t>given the following fictitious data set.</a:t>
            </a:r>
            <a:endParaRPr/>
          </a:p>
          <a:p>
            <a:pPr marL="557213" lvl="1" indent="-128588">
              <a:lnSpc>
                <a:spcPct val="90000"/>
              </a:lnSpc>
              <a:spcBef>
                <a:spcPts val="900"/>
              </a:spcBef>
              <a:buNone/>
            </a:pPr>
            <a:endParaRPr/>
          </a:p>
          <a:p>
            <a:pPr marL="557213" lvl="1" indent="-128588">
              <a:lnSpc>
                <a:spcPct val="90000"/>
              </a:lnSpc>
              <a:spcBef>
                <a:spcPts val="900"/>
              </a:spcBef>
              <a:buNone/>
            </a:pPr>
            <a:endParaRPr/>
          </a:p>
          <a:p>
            <a:pPr marL="557213" lvl="1" indent="-128588">
              <a:lnSpc>
                <a:spcPct val="90000"/>
              </a:lnSpc>
              <a:spcBef>
                <a:spcPts val="900"/>
              </a:spcBef>
              <a:buNone/>
            </a:pPr>
            <a:endParaRPr/>
          </a:p>
          <a:p>
            <a:pPr marL="557213" lvl="1" indent="-128588">
              <a:lnSpc>
                <a:spcPct val="90000"/>
              </a:lnSpc>
              <a:spcBef>
                <a:spcPts val="900"/>
              </a:spcBef>
              <a:buNone/>
            </a:pPr>
            <a:endParaRPr/>
          </a:p>
          <a:p>
            <a:pPr marL="557213" lvl="1" indent="-128588">
              <a:lnSpc>
                <a:spcPct val="90000"/>
              </a:lnSpc>
              <a:spcBef>
                <a:spcPts val="900"/>
              </a:spcBef>
              <a:buNone/>
            </a:pPr>
            <a:endParaRPr/>
          </a:p>
          <a:p>
            <a:pPr marL="557213" lvl="1" indent="-128588">
              <a:lnSpc>
                <a:spcPct val="90000"/>
              </a:lnSpc>
              <a:spcBef>
                <a:spcPts val="900"/>
              </a:spcBef>
              <a:buNone/>
            </a:pPr>
            <a:endParaRPr/>
          </a:p>
          <a:p>
            <a:pPr marL="0" indent="0">
              <a:lnSpc>
                <a:spcPct val="90000"/>
              </a:lnSpc>
              <a:spcBef>
                <a:spcPts val="900"/>
              </a:spcBef>
              <a:buSzPts val="1800"/>
              <a:buNone/>
            </a:pPr>
            <a:endParaRPr sz="1350"/>
          </a:p>
          <a:p>
            <a:pPr marL="0" indent="0">
              <a:lnSpc>
                <a:spcPct val="90000"/>
              </a:lnSpc>
              <a:spcBef>
                <a:spcPts val="900"/>
              </a:spcBef>
              <a:buSzPts val="1800"/>
              <a:buNone/>
            </a:pPr>
            <a:r>
              <a:rPr lang="en-GB" sz="1350"/>
              <a:t>Q1: how many species?</a:t>
            </a:r>
            <a:endParaRPr/>
          </a:p>
          <a:p>
            <a:pPr marL="0" indent="0">
              <a:lnSpc>
                <a:spcPct val="90000"/>
              </a:lnSpc>
              <a:spcBef>
                <a:spcPts val="900"/>
              </a:spcBef>
              <a:buSzPts val="1800"/>
              <a:buNone/>
            </a:pPr>
            <a:r>
              <a:rPr lang="en-GB" sz="1350"/>
              <a:t>Q2: supervised or unsupervised?</a:t>
            </a:r>
            <a:endParaRPr/>
          </a:p>
          <a:p>
            <a:pPr marL="557213" lvl="1" indent="-128588">
              <a:lnSpc>
                <a:spcPct val="90000"/>
              </a:lnSpc>
              <a:spcBef>
                <a:spcPts val="900"/>
              </a:spcBef>
              <a:buNone/>
            </a:pPr>
            <a:endParaRPr/>
          </a:p>
        </p:txBody>
      </p:sp>
      <p:sp>
        <p:nvSpPr>
          <p:cNvPr id="466" name="Google Shape;466;p45"/>
          <p:cNvSpPr txBox="1">
            <a:spLocks noGrp="1"/>
          </p:cNvSpPr>
          <p:nvPr>
            <p:ph type="title"/>
          </p:nvPr>
        </p:nvSpPr>
        <p:spPr>
          <a:xfrm>
            <a:off x="1834500" y="1634850"/>
            <a:ext cx="6844500" cy="469800"/>
          </a:xfrm>
          <a:prstGeom prst="rect">
            <a:avLst/>
          </a:prstGeom>
          <a:noFill/>
          <a:ln>
            <a:noFill/>
          </a:ln>
        </p:spPr>
        <p:txBody>
          <a:bodyPr spcFirstLastPara="1" vert="horz" wrap="square" lIns="68569" tIns="34275" rIns="68569" bIns="34275" rtlCol="0" anchor="b" anchorCtr="0">
            <a:normAutofit/>
          </a:bodyPr>
          <a:lstStyle/>
          <a:p>
            <a:pPr>
              <a:buSzPts val="3240"/>
            </a:pPr>
            <a:r>
              <a:rPr lang="en-GB" sz="2430"/>
              <a:t>Example: Using K</a:t>
            </a:r>
            <a:endParaRPr sz="2430">
              <a:latin typeface="Quattrocento Sans"/>
              <a:ea typeface="Quattrocento Sans"/>
              <a:cs typeface="Quattrocento Sans"/>
              <a:sym typeface="Quattrocento Sans"/>
            </a:endParaRPr>
          </a:p>
        </p:txBody>
      </p:sp>
      <p:graphicFrame>
        <p:nvGraphicFramePr>
          <p:cNvPr id="467" name="Google Shape;467;p45"/>
          <p:cNvGraphicFramePr/>
          <p:nvPr/>
        </p:nvGraphicFramePr>
        <p:xfrm>
          <a:off x="2925496" y="2941940"/>
          <a:ext cx="3658030" cy="1631270"/>
        </p:xfrm>
        <a:graphic>
          <a:graphicData uri="http://schemas.openxmlformats.org/drawingml/2006/table">
            <a:tbl>
              <a:tblPr firstRow="1" bandRow="1">
                <a:noFill/>
              </a:tblPr>
              <a:tblGrid>
                <a:gridCol w="731606">
                  <a:extLst>
                    <a:ext uri="{9D8B030D-6E8A-4147-A177-3AD203B41FA5}">
                      <a16:colId xmlns:a16="http://schemas.microsoft.com/office/drawing/2014/main" val="20000"/>
                    </a:ext>
                  </a:extLst>
                </a:gridCol>
                <a:gridCol w="731606">
                  <a:extLst>
                    <a:ext uri="{9D8B030D-6E8A-4147-A177-3AD203B41FA5}">
                      <a16:colId xmlns:a16="http://schemas.microsoft.com/office/drawing/2014/main" val="20001"/>
                    </a:ext>
                  </a:extLst>
                </a:gridCol>
                <a:gridCol w="731606">
                  <a:extLst>
                    <a:ext uri="{9D8B030D-6E8A-4147-A177-3AD203B41FA5}">
                      <a16:colId xmlns:a16="http://schemas.microsoft.com/office/drawing/2014/main" val="20002"/>
                    </a:ext>
                  </a:extLst>
                </a:gridCol>
                <a:gridCol w="731606">
                  <a:extLst>
                    <a:ext uri="{9D8B030D-6E8A-4147-A177-3AD203B41FA5}">
                      <a16:colId xmlns:a16="http://schemas.microsoft.com/office/drawing/2014/main" val="20003"/>
                    </a:ext>
                  </a:extLst>
                </a:gridCol>
                <a:gridCol w="731606">
                  <a:extLst>
                    <a:ext uri="{9D8B030D-6E8A-4147-A177-3AD203B41FA5}">
                      <a16:colId xmlns:a16="http://schemas.microsoft.com/office/drawing/2014/main" val="20004"/>
                    </a:ext>
                  </a:extLst>
                </a:gridCol>
              </a:tblGrid>
              <a:tr h="274856">
                <a:tc>
                  <a:txBody>
                    <a:bodyPr/>
                    <a:lstStyle/>
                    <a:p>
                      <a:pPr marL="0" marR="0" lvl="0" indent="0" algn="ctr" rtl="0">
                        <a:lnSpc>
                          <a:spcPct val="100000"/>
                        </a:lnSpc>
                        <a:spcBef>
                          <a:spcPts val="0"/>
                        </a:spcBef>
                        <a:spcAft>
                          <a:spcPts val="0"/>
                        </a:spcAft>
                        <a:buClr>
                          <a:srgbClr val="000000"/>
                        </a:buClr>
                        <a:buSzPts val="1200"/>
                        <a:buFont typeface="Arial"/>
                        <a:buNone/>
                      </a:pPr>
                      <a:r>
                        <a:rPr lang="en-GB" sz="900" u="none" strike="noStrike" cap="none"/>
                        <a:t>Sample ID</a:t>
                      </a:r>
                      <a:endParaRPr sz="900" u="none" strike="noStrike" cap="none">
                        <a:latin typeface="Calibri"/>
                        <a:ea typeface="Calibri"/>
                        <a:cs typeface="Calibri"/>
                        <a:sym typeface="Calibri"/>
                      </a:endParaRPr>
                    </a:p>
                  </a:txBody>
                  <a:tcPr marL="51431" marR="51431" marT="0" marB="0" anchor="ctr">
                    <a:lnR w="12700" cap="flat" cmpd="sng">
                      <a:solidFill>
                        <a:schemeClr val="dk1"/>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900" u="none" strike="noStrike" cap="none"/>
                        <a:t>Sepal length</a:t>
                      </a:r>
                      <a:endParaRPr sz="900" u="none" strike="noStrike" cap="none">
                        <a:latin typeface="Calibri"/>
                        <a:ea typeface="Calibri"/>
                        <a:cs typeface="Calibri"/>
                        <a:sym typeface="Calibri"/>
                      </a:endParaRPr>
                    </a:p>
                  </a:txBody>
                  <a:tcPr marL="51431" marR="51431" marT="0" marB="0" anchor="ctr">
                    <a:lnL w="12700" cap="flat" cmpd="sng">
                      <a:solidFill>
                        <a:schemeClr val="dk1"/>
                      </a:solidFill>
                      <a:prstDash val="solid"/>
                      <a:round/>
                      <a:headEnd type="none" w="sm" len="sm"/>
                      <a:tailEnd type="none" w="sm" len="sm"/>
                    </a:ln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900" u="none" strike="noStrike" cap="none"/>
                        <a:t>Sepal width</a:t>
                      </a:r>
                      <a:endParaRPr sz="900" u="none" strike="noStrike" cap="none">
                        <a:latin typeface="Calibri"/>
                        <a:ea typeface="Calibri"/>
                        <a:cs typeface="Calibri"/>
                        <a:sym typeface="Calibri"/>
                      </a:endParaRPr>
                    </a:p>
                  </a:txBody>
                  <a:tcPr marL="51431" marR="51431"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900" u="none" strike="noStrike" cap="none"/>
                        <a:t>Petal length</a:t>
                      </a:r>
                      <a:endParaRPr sz="900" u="none" strike="noStrike" cap="none">
                        <a:latin typeface="Calibri"/>
                        <a:ea typeface="Calibri"/>
                        <a:cs typeface="Calibri"/>
                        <a:sym typeface="Calibri"/>
                      </a:endParaRPr>
                    </a:p>
                  </a:txBody>
                  <a:tcPr marL="51431" marR="51431" marT="0" marB="0" anchor="ctr"/>
                </a:tc>
                <a:tc>
                  <a:txBody>
                    <a:bodyPr/>
                    <a:lstStyle/>
                    <a:p>
                      <a:pPr marL="0" marR="0" lvl="0" indent="0" algn="ctr" rtl="0">
                        <a:lnSpc>
                          <a:spcPct val="100000"/>
                        </a:lnSpc>
                        <a:spcBef>
                          <a:spcPts val="0"/>
                        </a:spcBef>
                        <a:spcAft>
                          <a:spcPts val="0"/>
                        </a:spcAft>
                        <a:buClr>
                          <a:srgbClr val="000000"/>
                        </a:buClr>
                        <a:buSzPts val="1200"/>
                        <a:buFont typeface="Arial"/>
                        <a:buNone/>
                      </a:pPr>
                      <a:r>
                        <a:rPr lang="en-GB" sz="900" u="none" strike="noStrike" cap="none"/>
                        <a:t>Petal width</a:t>
                      </a:r>
                      <a:endParaRPr sz="900" u="none" strike="noStrike" cap="none">
                        <a:latin typeface="Calibri"/>
                        <a:ea typeface="Calibri"/>
                        <a:cs typeface="Calibri"/>
                        <a:sym typeface="Calibri"/>
                      </a:endParaRPr>
                    </a:p>
                  </a:txBody>
                  <a:tcPr marL="51431" marR="51431" marT="0" marB="0" anchor="ctr"/>
                </a:tc>
                <a:extLst>
                  <a:ext uri="{0D108BD9-81ED-4DB2-BD59-A6C34878D82A}">
                    <a16:rowId xmlns:a16="http://schemas.microsoft.com/office/drawing/2014/main" val="10000"/>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6.1</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3.2</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1.7</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0.4</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1"/>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5.9</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2.9</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1.4</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0.3</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2"/>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2.7</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1.2</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4.3</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1.6</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3"/>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4</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1.6</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5.9</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2.0</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4"/>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5</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2.9</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1.5</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3.0</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3.5</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5"/>
                  </a:ext>
                </a:extLst>
              </a:tr>
              <a:tr h="226069">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6</a:t>
                      </a:r>
                      <a:endParaRPr sz="900" u="none" strike="noStrike" cap="none">
                        <a:latin typeface="Calibri"/>
                        <a:ea typeface="Calibri"/>
                        <a:cs typeface="Calibri"/>
                        <a:sym typeface="Calibri"/>
                      </a:endParaRPr>
                    </a:p>
                  </a:txBody>
                  <a:tcPr marL="51431" marR="51431" marT="0" marB="0">
                    <a:lnR w="1270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2.4</a:t>
                      </a:r>
                      <a:endParaRPr sz="900" u="none" strike="noStrike" cap="none">
                        <a:latin typeface="Calibri"/>
                        <a:ea typeface="Calibri"/>
                        <a:cs typeface="Calibri"/>
                        <a:sym typeface="Calibri"/>
                      </a:endParaRPr>
                    </a:p>
                  </a:txBody>
                  <a:tcPr marL="51431" marR="51431" marT="0" marB="0">
                    <a:lnL w="1270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1.1</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2.9</a:t>
                      </a:r>
                      <a:endParaRPr sz="900" u="none" strike="noStrike" cap="none">
                        <a:latin typeface="Calibri"/>
                        <a:ea typeface="Calibri"/>
                        <a:cs typeface="Calibri"/>
                        <a:sym typeface="Calibri"/>
                      </a:endParaRPr>
                    </a:p>
                  </a:txBody>
                  <a:tcPr marL="51431" marR="51431"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GB" sz="900" u="none" strike="noStrike" cap="none"/>
                        <a:t>3.2</a:t>
                      </a:r>
                      <a:endParaRPr sz="900" u="none" strike="noStrike" cap="none">
                        <a:latin typeface="Calibri"/>
                        <a:ea typeface="Calibri"/>
                        <a:cs typeface="Calibri"/>
                        <a:sym typeface="Calibri"/>
                      </a:endParaRPr>
                    </a:p>
                  </a:txBody>
                  <a:tcPr marL="51431" marR="51431" marT="0" marB="0"/>
                </a:tc>
                <a:extLst>
                  <a:ext uri="{0D108BD9-81ED-4DB2-BD59-A6C34878D82A}">
                    <a16:rowId xmlns:a16="http://schemas.microsoft.com/office/drawing/2014/main" val="10006"/>
                  </a:ext>
                </a:extLst>
              </a:tr>
            </a:tbl>
          </a:graphicData>
        </a:graphic>
      </p:graphicFrame>
      <p:pic>
        <p:nvPicPr>
          <p:cNvPr id="468" name="Google Shape;468;p45"/>
          <p:cNvPicPr preferRelativeResize="0"/>
          <p:nvPr/>
        </p:nvPicPr>
        <p:blipFill rotWithShape="1">
          <a:blip r:embed="rId3">
            <a:alphaModFix/>
          </a:blip>
          <a:srcRect/>
          <a:stretch/>
        </p:blipFill>
        <p:spPr>
          <a:xfrm>
            <a:off x="7710974" y="2627886"/>
            <a:ext cx="2077616" cy="2207468"/>
          </a:xfrm>
          <a:prstGeom prst="rect">
            <a:avLst/>
          </a:prstGeom>
          <a:noFill/>
          <a:ln>
            <a:noFill/>
          </a:ln>
        </p:spPr>
      </p:pic>
    </p:spTree>
    <p:extLst>
      <p:ext uri="{BB962C8B-B14F-4D97-AF65-F5344CB8AC3E}">
        <p14:creationId xmlns:p14="http://schemas.microsoft.com/office/powerpoint/2010/main" val="798208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6"/>
          <p:cNvSpPr txBox="1">
            <a:spLocks noGrp="1"/>
          </p:cNvSpPr>
          <p:nvPr>
            <p:ph type="body" idx="1"/>
          </p:nvPr>
        </p:nvSpPr>
        <p:spPr>
          <a:xfrm>
            <a:off x="1834500" y="2304450"/>
            <a:ext cx="8553600" cy="3410100"/>
          </a:xfrm>
          <a:prstGeom prst="rect">
            <a:avLst/>
          </a:prstGeom>
          <a:noFill/>
          <a:ln>
            <a:noFill/>
          </a:ln>
        </p:spPr>
        <p:txBody>
          <a:bodyPr spcFirstLastPara="1" vert="horz" wrap="square" lIns="68569" tIns="34275" rIns="68569" bIns="34275" rtlCol="0" anchor="t" anchorCtr="0">
            <a:noAutofit/>
          </a:bodyPr>
          <a:lstStyle/>
          <a:p>
            <a:pPr marL="257175" indent="-161925">
              <a:spcBef>
                <a:spcPts val="0"/>
              </a:spcBef>
              <a:buNone/>
            </a:pPr>
            <a:endParaRPr/>
          </a:p>
        </p:txBody>
      </p:sp>
      <p:sp>
        <p:nvSpPr>
          <p:cNvPr id="475" name="Google Shape;475;p46"/>
          <p:cNvSpPr txBox="1">
            <a:spLocks noGrp="1"/>
          </p:cNvSpPr>
          <p:nvPr>
            <p:ph type="title"/>
          </p:nvPr>
        </p:nvSpPr>
        <p:spPr>
          <a:xfrm>
            <a:off x="1834500" y="1634850"/>
            <a:ext cx="6844500" cy="469800"/>
          </a:xfrm>
          <a:prstGeom prst="rect">
            <a:avLst/>
          </a:prstGeom>
          <a:noFill/>
          <a:ln>
            <a:noFill/>
          </a:ln>
        </p:spPr>
        <p:txBody>
          <a:bodyPr spcFirstLastPara="1" vert="horz" wrap="square" lIns="68569" tIns="34275" rIns="68569" bIns="34275" rtlCol="0" anchor="b" anchorCtr="0">
            <a:normAutofit/>
          </a:bodyPr>
          <a:lstStyle/>
          <a:p>
            <a:pPr>
              <a:buSzPts val="3240"/>
            </a:pPr>
            <a:r>
              <a:rPr lang="en-GB" sz="2430"/>
              <a:t>Decision: When will it stop?</a:t>
            </a:r>
            <a:endParaRPr sz="2430"/>
          </a:p>
        </p:txBody>
      </p:sp>
      <p:pic>
        <p:nvPicPr>
          <p:cNvPr id="476" name="Google Shape;476;p46"/>
          <p:cNvPicPr preferRelativeResize="0"/>
          <p:nvPr/>
        </p:nvPicPr>
        <p:blipFill rotWithShape="1">
          <a:blip r:embed="rId3">
            <a:alphaModFix/>
          </a:blip>
          <a:srcRect/>
          <a:stretch/>
        </p:blipFill>
        <p:spPr>
          <a:xfrm>
            <a:off x="2233888" y="2639918"/>
            <a:ext cx="4581805" cy="3016235"/>
          </a:xfrm>
          <a:prstGeom prst="rect">
            <a:avLst/>
          </a:prstGeom>
          <a:noFill/>
          <a:ln>
            <a:noFill/>
          </a:ln>
        </p:spPr>
      </p:pic>
      <p:sp>
        <p:nvSpPr>
          <p:cNvPr id="477" name="Google Shape;477;p46"/>
          <p:cNvSpPr txBox="1"/>
          <p:nvPr/>
        </p:nvSpPr>
        <p:spPr>
          <a:xfrm>
            <a:off x="2371987" y="5460636"/>
            <a:ext cx="4148556" cy="253885"/>
          </a:xfrm>
          <a:prstGeom prst="rect">
            <a:avLst/>
          </a:prstGeom>
          <a:noFill/>
          <a:ln>
            <a:noFill/>
          </a:ln>
        </p:spPr>
        <p:txBody>
          <a:bodyPr spcFirstLastPara="1" wrap="square" lIns="68569" tIns="34275" rIns="68569" bIns="34275" anchor="t" anchorCtr="0">
            <a:spAutoFit/>
          </a:bodyPr>
          <a:lstStyle/>
          <a:p>
            <a:pPr>
              <a:buClr>
                <a:srgbClr val="000000"/>
              </a:buClr>
              <a:buSzPts val="1600"/>
            </a:pPr>
            <a:r>
              <a:rPr lang="en-GB" sz="1200">
                <a:solidFill>
                  <a:schemeClr val="dk1"/>
                </a:solidFill>
                <a:latin typeface="Quattrocento Sans"/>
                <a:ea typeface="Quattrocento Sans"/>
                <a:cs typeface="Quattrocento Sans"/>
                <a:sym typeface="Quattrocento Sans"/>
              </a:rPr>
              <a:t>pedal width</a:t>
            </a:r>
            <a:endParaRPr sz="1050">
              <a:solidFill>
                <a:srgbClr val="000000"/>
              </a:solidFill>
              <a:latin typeface="Arial"/>
              <a:ea typeface="Arial"/>
              <a:cs typeface="Arial"/>
              <a:sym typeface="Arial"/>
            </a:endParaRPr>
          </a:p>
        </p:txBody>
      </p:sp>
      <p:sp>
        <p:nvSpPr>
          <p:cNvPr id="478" name="Google Shape;478;p46"/>
          <p:cNvSpPr txBox="1"/>
          <p:nvPr/>
        </p:nvSpPr>
        <p:spPr>
          <a:xfrm rot="-5400000">
            <a:off x="1108995" y="4125442"/>
            <a:ext cx="2354491" cy="253885"/>
          </a:xfrm>
          <a:prstGeom prst="rect">
            <a:avLst/>
          </a:prstGeom>
          <a:noFill/>
          <a:ln>
            <a:noFill/>
          </a:ln>
        </p:spPr>
        <p:txBody>
          <a:bodyPr spcFirstLastPara="1" wrap="square" lIns="68569" tIns="34275" rIns="68569" bIns="34275" anchor="t" anchorCtr="0">
            <a:spAutoFit/>
          </a:bodyPr>
          <a:lstStyle/>
          <a:p>
            <a:pPr>
              <a:buClr>
                <a:srgbClr val="000000"/>
              </a:buClr>
              <a:buSzPts val="1600"/>
            </a:pPr>
            <a:r>
              <a:rPr lang="en-GB" sz="1200">
                <a:solidFill>
                  <a:schemeClr val="dk1"/>
                </a:solidFill>
                <a:latin typeface="Quattrocento Sans"/>
                <a:ea typeface="Quattrocento Sans"/>
                <a:cs typeface="Quattrocento Sans"/>
                <a:sym typeface="Quattrocento Sans"/>
              </a:rPr>
              <a:t>Pedal height</a:t>
            </a:r>
            <a:endParaRPr sz="1050">
              <a:solidFill>
                <a:srgbClr val="000000"/>
              </a:solidFill>
              <a:latin typeface="Arial"/>
              <a:ea typeface="Arial"/>
              <a:cs typeface="Arial"/>
              <a:sym typeface="Arial"/>
            </a:endParaRPr>
          </a:p>
        </p:txBody>
      </p:sp>
      <p:sp>
        <p:nvSpPr>
          <p:cNvPr id="479" name="Google Shape;479;p46"/>
          <p:cNvSpPr txBox="1"/>
          <p:nvPr/>
        </p:nvSpPr>
        <p:spPr>
          <a:xfrm>
            <a:off x="2371988" y="2239671"/>
            <a:ext cx="4443705" cy="300052"/>
          </a:xfrm>
          <a:prstGeom prst="rect">
            <a:avLst/>
          </a:prstGeom>
          <a:noFill/>
          <a:ln>
            <a:noFill/>
          </a:ln>
        </p:spPr>
        <p:txBody>
          <a:bodyPr spcFirstLastPara="1" wrap="square" lIns="68569" tIns="34275" rIns="68569" bIns="34275" anchor="t" anchorCtr="0">
            <a:spAutoFit/>
          </a:bodyPr>
          <a:lstStyle/>
          <a:p>
            <a:pPr>
              <a:buClr>
                <a:srgbClr val="000000"/>
              </a:buClr>
              <a:buSzPts val="2000"/>
            </a:pPr>
            <a:r>
              <a:rPr lang="en-GB" sz="1500">
                <a:solidFill>
                  <a:schemeClr val="dk1"/>
                </a:solidFill>
                <a:latin typeface="Quattrocento Sans"/>
                <a:ea typeface="Quattrocento Sans"/>
                <a:cs typeface="Quattrocento Sans"/>
                <a:sym typeface="Quattrocento Sans"/>
              </a:rPr>
              <a:t>A two species and two features case learnt by machine</a:t>
            </a:r>
            <a:endParaRPr sz="1050">
              <a:solidFill>
                <a:srgbClr val="000000"/>
              </a:solidFill>
              <a:latin typeface="Arial"/>
              <a:ea typeface="Arial"/>
              <a:cs typeface="Arial"/>
              <a:sym typeface="Arial"/>
            </a:endParaRPr>
          </a:p>
        </p:txBody>
      </p:sp>
      <p:sp>
        <p:nvSpPr>
          <p:cNvPr id="480" name="Google Shape;480;p46"/>
          <p:cNvSpPr txBox="1"/>
          <p:nvPr/>
        </p:nvSpPr>
        <p:spPr>
          <a:xfrm>
            <a:off x="7073382" y="2641519"/>
            <a:ext cx="2778190" cy="1200298"/>
          </a:xfrm>
          <a:prstGeom prst="rect">
            <a:avLst/>
          </a:prstGeom>
          <a:noFill/>
          <a:ln>
            <a:noFill/>
          </a:ln>
        </p:spPr>
        <p:txBody>
          <a:bodyPr spcFirstLastPara="1" wrap="square" lIns="68569" tIns="34275" rIns="68569" bIns="34275" anchor="t" anchorCtr="0">
            <a:spAutoFit/>
          </a:bodyPr>
          <a:lstStyle/>
          <a:p>
            <a:pPr>
              <a:buClr>
                <a:srgbClr val="000000"/>
              </a:buClr>
              <a:buSzPts val="1400"/>
            </a:pPr>
            <a:r>
              <a:rPr lang="en-GB" sz="1050">
                <a:solidFill>
                  <a:schemeClr val="dk1"/>
                </a:solidFill>
                <a:latin typeface="Quattrocento Sans"/>
                <a:ea typeface="Quattrocento Sans"/>
                <a:cs typeface="Quattrocento Sans"/>
                <a:sym typeface="Quattrocento Sans"/>
              </a:rPr>
              <a:t>Learning steps:	</a:t>
            </a:r>
            <a:endParaRPr sz="1050">
              <a:solidFill>
                <a:srgbClr val="000000"/>
              </a:solidFill>
              <a:latin typeface="Arial"/>
              <a:ea typeface="Arial"/>
              <a:cs typeface="Arial"/>
              <a:sym typeface="Arial"/>
            </a:endParaRPr>
          </a:p>
          <a:p>
            <a:pPr>
              <a:buClr>
                <a:srgbClr val="000000"/>
              </a:buClr>
              <a:buSzPts val="1400"/>
            </a:pPr>
            <a:r>
              <a:rPr lang="en-GB" sz="1050">
                <a:solidFill>
                  <a:schemeClr val="dk1"/>
                </a:solidFill>
                <a:latin typeface="Quattrocento Sans"/>
                <a:ea typeface="Quattrocento Sans"/>
                <a:cs typeface="Quattrocento Sans"/>
                <a:sym typeface="Quattrocento Sans"/>
              </a:rPr>
              <a:t>     1. initialize two cluster centers;</a:t>
            </a:r>
            <a:endParaRPr sz="1050">
              <a:solidFill>
                <a:srgbClr val="000000"/>
              </a:solidFill>
              <a:latin typeface="Arial"/>
              <a:ea typeface="Arial"/>
              <a:cs typeface="Arial"/>
              <a:sym typeface="Arial"/>
            </a:endParaRPr>
          </a:p>
          <a:p>
            <a:pPr>
              <a:buClr>
                <a:srgbClr val="000000"/>
              </a:buClr>
              <a:buSzPts val="1400"/>
            </a:pPr>
            <a:r>
              <a:rPr lang="en-GB" sz="1050">
                <a:solidFill>
                  <a:schemeClr val="dk1"/>
                </a:solidFill>
                <a:latin typeface="Quattrocento Sans"/>
                <a:ea typeface="Quattrocento Sans"/>
                <a:cs typeface="Quattrocento Sans"/>
                <a:sym typeface="Quattrocento Sans"/>
              </a:rPr>
              <a:t>     2. assign samples to clusters;</a:t>
            </a:r>
            <a:endParaRPr sz="1050">
              <a:solidFill>
                <a:srgbClr val="000000"/>
              </a:solidFill>
              <a:latin typeface="Arial"/>
              <a:ea typeface="Arial"/>
              <a:cs typeface="Arial"/>
              <a:sym typeface="Arial"/>
            </a:endParaRPr>
          </a:p>
          <a:p>
            <a:pPr>
              <a:buClr>
                <a:srgbClr val="000000"/>
              </a:buClr>
              <a:buSzPts val="1400"/>
            </a:pPr>
            <a:r>
              <a:rPr lang="en-GB" sz="1050">
                <a:solidFill>
                  <a:schemeClr val="dk1"/>
                </a:solidFill>
                <a:latin typeface="Quattrocento Sans"/>
                <a:ea typeface="Quattrocento Sans"/>
                <a:cs typeface="Quattrocento Sans"/>
                <a:sym typeface="Quattrocento Sans"/>
              </a:rPr>
              <a:t>     3.  locate new cluster centers.</a:t>
            </a:r>
            <a:endParaRPr sz="1050">
              <a:solidFill>
                <a:srgbClr val="000000"/>
              </a:solidFill>
              <a:latin typeface="Arial"/>
              <a:ea typeface="Arial"/>
              <a:cs typeface="Arial"/>
              <a:sym typeface="Arial"/>
            </a:endParaRPr>
          </a:p>
          <a:p>
            <a:pPr>
              <a:buClr>
                <a:srgbClr val="000000"/>
              </a:buClr>
              <a:buSzPts val="1400"/>
            </a:pPr>
            <a:r>
              <a:rPr lang="en-GB" sz="1050">
                <a:solidFill>
                  <a:schemeClr val="dk1"/>
                </a:solidFill>
                <a:latin typeface="Quattrocento Sans"/>
                <a:ea typeface="Quattrocento Sans"/>
                <a:cs typeface="Quattrocento Sans"/>
                <a:sym typeface="Quattrocento Sans"/>
              </a:rPr>
              <a:t>    </a:t>
            </a:r>
            <a:endParaRPr sz="1050">
              <a:solidFill>
                <a:srgbClr val="000000"/>
              </a:solidFill>
              <a:latin typeface="Arial"/>
              <a:ea typeface="Arial"/>
              <a:cs typeface="Arial"/>
              <a:sym typeface="Arial"/>
            </a:endParaRPr>
          </a:p>
          <a:p>
            <a:pPr>
              <a:buClr>
                <a:srgbClr val="000000"/>
              </a:buClr>
              <a:buSzPts val="1400"/>
            </a:pPr>
            <a:r>
              <a:rPr lang="en-GB" sz="1050">
                <a:solidFill>
                  <a:schemeClr val="dk1"/>
                </a:solidFill>
                <a:latin typeface="Quattrocento Sans"/>
                <a:ea typeface="Quattrocento Sans"/>
                <a:cs typeface="Quattrocento Sans"/>
                <a:sym typeface="Quattrocento Sans"/>
              </a:rPr>
              <a:t>     repeat Step 2 and Step 3.</a:t>
            </a:r>
            <a:endParaRPr sz="1050">
              <a:solidFill>
                <a:srgbClr val="000000"/>
              </a:solidFill>
              <a:latin typeface="Arial"/>
              <a:ea typeface="Arial"/>
              <a:cs typeface="Arial"/>
              <a:sym typeface="Arial"/>
            </a:endParaRPr>
          </a:p>
          <a:p>
            <a:pPr>
              <a:buClr>
                <a:srgbClr val="000000"/>
              </a:buClr>
              <a:buSzPts val="1400"/>
            </a:pPr>
            <a:endParaRPr sz="1050">
              <a:solidFill>
                <a:schemeClr val="dk1"/>
              </a:solidFill>
              <a:latin typeface="Quattrocento Sans"/>
              <a:ea typeface="Quattrocento Sans"/>
              <a:cs typeface="Quattrocento Sans"/>
              <a:sym typeface="Quattrocento Sans"/>
            </a:endParaRPr>
          </a:p>
        </p:txBody>
      </p:sp>
      <p:sp>
        <p:nvSpPr>
          <p:cNvPr id="481" name="Google Shape;481;p46"/>
          <p:cNvSpPr txBox="1"/>
          <p:nvPr/>
        </p:nvSpPr>
        <p:spPr>
          <a:xfrm>
            <a:off x="7073381" y="3895953"/>
            <a:ext cx="3128088" cy="184636"/>
          </a:xfrm>
          <a:prstGeom prst="rect">
            <a:avLst/>
          </a:prstGeom>
          <a:noFill/>
          <a:ln>
            <a:noFill/>
          </a:ln>
        </p:spPr>
        <p:txBody>
          <a:bodyPr spcFirstLastPara="1" wrap="square" lIns="68569" tIns="34275" rIns="68569" bIns="34275" anchor="t" anchorCtr="0">
            <a:spAutoFit/>
          </a:bodyPr>
          <a:lstStyle/>
          <a:p>
            <a:pPr>
              <a:buClr>
                <a:srgbClr val="000000"/>
              </a:buClr>
              <a:buSzPts val="1000"/>
            </a:pPr>
            <a:r>
              <a:rPr lang="en-GB" sz="750">
                <a:solidFill>
                  <a:schemeClr val="dk1"/>
                </a:solidFill>
                <a:latin typeface="Quattrocento Sans"/>
                <a:ea typeface="Quattrocento Sans"/>
                <a:cs typeface="Quattrocento Sans"/>
                <a:sym typeface="Quattrocento Sans"/>
              </a:rPr>
              <a:t>in-class Q3: when does the machine stop?</a:t>
            </a:r>
            <a:endParaRPr sz="1050">
              <a:solidFill>
                <a:srgbClr val="000000"/>
              </a:solidFill>
              <a:latin typeface="Arial"/>
              <a:ea typeface="Arial"/>
              <a:cs typeface="Arial"/>
              <a:sym typeface="Arial"/>
            </a:endParaRPr>
          </a:p>
        </p:txBody>
      </p:sp>
    </p:spTree>
    <p:extLst>
      <p:ext uri="{BB962C8B-B14F-4D97-AF65-F5344CB8AC3E}">
        <p14:creationId xmlns:p14="http://schemas.microsoft.com/office/powerpoint/2010/main" val="312759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Effect transition="in" filter="fade">
                                      <p:cBhvr>
                                        <p:cTn id="7" dur="500"/>
                                        <p:tgtEl>
                                          <p:spTgt spid="4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Effect transition="in" filter="fade">
                                      <p:cBhvr>
                                        <p:cTn id="12" dur="500"/>
                                        <p:tgtEl>
                                          <p:spTgt spid="4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Effect transition="in" filter="fade">
                                      <p:cBhvr>
                                        <p:cTn id="17" dur="500"/>
                                        <p:tgtEl>
                                          <p:spTgt spid="4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Effect transition="in" filter="fade">
                                      <p:cBhvr>
                                        <p:cTn id="22" dur="500"/>
                                        <p:tgtEl>
                                          <p:spTgt spid="4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Effect transition="in" filter="fade">
                                      <p:cBhvr>
                                        <p:cTn id="27" dur="500"/>
                                        <p:tgtEl>
                                          <p:spTgt spid="4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0">
                                            <p:txEl>
                                              <p:pRg st="5" end="5"/>
                                            </p:txEl>
                                          </p:spTgt>
                                        </p:tgtEl>
                                        <p:attrNameLst>
                                          <p:attrName>style.visibility</p:attrName>
                                        </p:attrNameLst>
                                      </p:cBhvr>
                                      <p:to>
                                        <p:strVal val="visible"/>
                                      </p:to>
                                    </p:set>
                                    <p:animEffect transition="in" filter="fade">
                                      <p:cBhvr>
                                        <p:cTn id="32" dur="500"/>
                                        <p:tgtEl>
                                          <p:spTgt spid="48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1"/>
                                        </p:tgtEl>
                                        <p:attrNameLst>
                                          <p:attrName>style.visibility</p:attrName>
                                        </p:attrNameLst>
                                      </p:cBhvr>
                                      <p:to>
                                        <p:strVal val="visible"/>
                                      </p:to>
                                    </p:set>
                                    <p:animEffect transition="in" filter="fade">
                                      <p:cBhvr>
                                        <p:cTn id="37"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757</Words>
  <Application>Microsoft Macintosh PowerPoint</Application>
  <PresentationFormat>Widescreen</PresentationFormat>
  <Paragraphs>96</Paragraphs>
  <Slides>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Krana Fat B</vt:lpstr>
      <vt:lpstr>Montserrat</vt:lpstr>
      <vt:lpstr>Quattrocento Sans</vt:lpstr>
      <vt:lpstr>Segoe UI</vt:lpstr>
      <vt:lpstr>Office Theme</vt:lpstr>
      <vt:lpstr>Machine Learning </vt:lpstr>
      <vt:lpstr>Clustering</vt:lpstr>
      <vt:lpstr>Example: Using K</vt:lpstr>
      <vt:lpstr>Decision: When will it stop?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Practical Machine Learning with Python</dc:title>
  <dc:creator>Kofi Glover</dc:creator>
  <cp:lastModifiedBy>Kofi Glover</cp:lastModifiedBy>
  <cp:revision>30</cp:revision>
  <dcterms:created xsi:type="dcterms:W3CDTF">2020-09-24T07:13:14Z</dcterms:created>
  <dcterms:modified xsi:type="dcterms:W3CDTF">2021-07-23T07:01:20Z</dcterms:modified>
</cp:coreProperties>
</file>